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7" r:id="rId5"/>
    <p:sldMasterId id="214748370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Lst>
  <p:sldSz cy="5143500" cx="9144000"/>
  <p:notesSz cx="6858000" cy="9144000"/>
  <p:embeddedFontLst>
    <p:embeddedFont>
      <p:font typeface="Roboto Thin"/>
      <p:regular r:id="rId99"/>
      <p:bold r:id="rId100"/>
      <p:italic r:id="rId101"/>
      <p:boldItalic r:id="rId102"/>
    </p:embeddedFont>
    <p:embeddedFont>
      <p:font typeface="Roboto Medium"/>
      <p:regular r:id="rId103"/>
      <p:bold r:id="rId104"/>
      <p:italic r:id="rId105"/>
      <p:boldItalic r:id="rId106"/>
    </p:embeddedFont>
    <p:embeddedFont>
      <p:font typeface="Roboto"/>
      <p:regular r:id="rId107"/>
      <p:bold r:id="rId108"/>
      <p:italic r:id="rId109"/>
      <p:boldItalic r:id="rId110"/>
    </p:embeddedFont>
    <p:embeddedFont>
      <p:font typeface="Inconsolata"/>
      <p:regular r:id="rId111"/>
      <p:bold r:id="rId112"/>
    </p:embeddedFont>
    <p:embeddedFont>
      <p:font typeface="Roboto Light"/>
      <p:regular r:id="rId113"/>
      <p:bold r:id="rId114"/>
      <p:italic r:id="rId115"/>
      <p:boldItalic r:id="rId1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1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0D1A7BAE-E9C0-4685-B24A-FB148C8C3B51}">
  <a:tblStyle styleId="{0D1A7BAE-E9C0-4685-B24A-FB148C8C3B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1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Roboto-regular.fntdata"/><Relationship Id="rId106" Type="http://schemas.openxmlformats.org/officeDocument/2006/relationships/font" Target="fonts/RobotoMedium-boldItalic.fntdata"/><Relationship Id="rId105" Type="http://schemas.openxmlformats.org/officeDocument/2006/relationships/font" Target="fonts/RobotoMedium-italic.fntdata"/><Relationship Id="rId104" Type="http://schemas.openxmlformats.org/officeDocument/2006/relationships/font" Target="fonts/RobotoMedium-bold.fntdata"/><Relationship Id="rId109" Type="http://schemas.openxmlformats.org/officeDocument/2006/relationships/font" Target="fonts/Roboto-italic.fntdata"/><Relationship Id="rId108" Type="http://schemas.openxmlformats.org/officeDocument/2006/relationships/font" Target="fonts/Roboto-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RobotoMedium-regular.fntdata"/><Relationship Id="rId102" Type="http://schemas.openxmlformats.org/officeDocument/2006/relationships/font" Target="fonts/RobotoThin-boldItalic.fntdata"/><Relationship Id="rId101" Type="http://schemas.openxmlformats.org/officeDocument/2006/relationships/font" Target="fonts/RobotoThin-italic.fntdata"/><Relationship Id="rId100" Type="http://schemas.openxmlformats.org/officeDocument/2006/relationships/font" Target="fonts/RobotoThin-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font" Target="fonts/RobotoThin-regular.fntdata"/><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6" Type="http://schemas.openxmlformats.org/officeDocument/2006/relationships/font" Target="fonts/RobotoLight-boldItalic.fntdata"/><Relationship Id="rId115" Type="http://schemas.openxmlformats.org/officeDocument/2006/relationships/font" Target="fonts/RobotoLight-italic.fntdata"/><Relationship Id="rId15" Type="http://schemas.openxmlformats.org/officeDocument/2006/relationships/slide" Target="slides/slide8.xml"/><Relationship Id="rId110" Type="http://schemas.openxmlformats.org/officeDocument/2006/relationships/font" Target="fonts/Roboto-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RobotoLight-bold.fntdata"/><Relationship Id="rId18" Type="http://schemas.openxmlformats.org/officeDocument/2006/relationships/slide" Target="slides/slide11.xml"/><Relationship Id="rId113" Type="http://schemas.openxmlformats.org/officeDocument/2006/relationships/font" Target="fonts/RobotoLight-regular.fntdata"/><Relationship Id="rId112" Type="http://schemas.openxmlformats.org/officeDocument/2006/relationships/font" Target="fonts/Inconsolata-bold.fntdata"/><Relationship Id="rId111" Type="http://schemas.openxmlformats.org/officeDocument/2006/relationships/font" Target="fonts/Inconsolata-regular.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06ab4c8e3_2_3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406ab4c8e3_2_3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51" name="Google Shape;1051;g406ab4c8e3_2_3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406ab4c8e3_2_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26" name="Google Shape;1126;g406ab4c8e3_2_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406ab4c8e3_2_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33" name="Google Shape;1133;g406ab4c8e3_2_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406ab4c8e3_2_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0" name="Google Shape;1140;g406ab4c8e3_2_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1" name="Google Shape;1141;g406ab4c8e3_2_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6" name="Shape 1146"/>
        <p:cNvGrpSpPr/>
        <p:nvPr/>
      </p:nvGrpSpPr>
      <p:grpSpPr>
        <a:xfrm>
          <a:off x="0" y="0"/>
          <a:ext cx="0" cy="0"/>
          <a:chOff x="0" y="0"/>
          <a:chExt cx="0" cy="0"/>
        </a:xfrm>
      </p:grpSpPr>
      <p:sp>
        <p:nvSpPr>
          <p:cNvPr id="1147" name="Google Shape;1147;g406ab4c8e3_2_9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8" name="Google Shape;1148;g406ab4c8e3_2_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49" name="Google Shape;1149;g406ab4c8e3_2_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06ab4c8e3_2_10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8" name="Google Shape;1158;g406ab4c8e3_2_1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59" name="Google Shape;1159;g406ab4c8e3_2_1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7" name="Shape 1167"/>
        <p:cNvGrpSpPr/>
        <p:nvPr/>
      </p:nvGrpSpPr>
      <p:grpSpPr>
        <a:xfrm>
          <a:off x="0" y="0"/>
          <a:ext cx="0" cy="0"/>
          <a:chOff x="0" y="0"/>
          <a:chExt cx="0" cy="0"/>
        </a:xfrm>
      </p:grpSpPr>
      <p:sp>
        <p:nvSpPr>
          <p:cNvPr id="1168" name="Google Shape;1168;g406ab4c8e3_2_1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g406ab4c8e3_2_11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70" name="Google Shape;1170;g406ab4c8e3_2_11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4c573953b3_0_20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4c573953b3_0_20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4c573953b3_0_2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4c573953b3_0_2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ed8686b0f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4ed8686b0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54f9936532_0_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12" name="Google Shape;1212;g54f9936532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Google Shape;1057;g406ab4c8e3_2_3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shutterstock_318903803</a:t>
            </a:r>
            <a:endParaRPr/>
          </a:p>
        </p:txBody>
      </p:sp>
      <p:sp>
        <p:nvSpPr>
          <p:cNvPr id="1058" name="Google Shape;1058;g406ab4c8e3_2_3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0" name="Shape 1230"/>
        <p:cNvGrpSpPr/>
        <p:nvPr/>
      </p:nvGrpSpPr>
      <p:grpSpPr>
        <a:xfrm>
          <a:off x="0" y="0"/>
          <a:ext cx="0" cy="0"/>
          <a:chOff x="0" y="0"/>
          <a:chExt cx="0" cy="0"/>
        </a:xfrm>
      </p:grpSpPr>
      <p:sp>
        <p:nvSpPr>
          <p:cNvPr id="1231" name="Google Shape;1231;g406ab4c8e3_2_13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2" name="Google Shape;1232;g406ab4c8e3_2_13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33" name="Google Shape;1233;g406ab4c8e3_2_13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06ab4c8e3_2_14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9" name="Google Shape;1239;g406ab4c8e3_2_14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240" name="Google Shape;1240;g406ab4c8e3_2_14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4" name="Shape 1244"/>
        <p:cNvGrpSpPr/>
        <p:nvPr/>
      </p:nvGrpSpPr>
      <p:grpSpPr>
        <a:xfrm>
          <a:off x="0" y="0"/>
          <a:ext cx="0" cy="0"/>
          <a:chOff x="0" y="0"/>
          <a:chExt cx="0" cy="0"/>
        </a:xfrm>
      </p:grpSpPr>
      <p:sp>
        <p:nvSpPr>
          <p:cNvPr id="1245" name="Google Shape;1245;g406ab4c8e3_2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46" name="Google Shape;1246;g406ab4c8e3_2_14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0" name="Shape 1250"/>
        <p:cNvGrpSpPr/>
        <p:nvPr/>
      </p:nvGrpSpPr>
      <p:grpSpPr>
        <a:xfrm>
          <a:off x="0" y="0"/>
          <a:ext cx="0" cy="0"/>
          <a:chOff x="0" y="0"/>
          <a:chExt cx="0" cy="0"/>
        </a:xfrm>
      </p:grpSpPr>
      <p:sp>
        <p:nvSpPr>
          <p:cNvPr id="1251" name="Google Shape;1251;g406ab4c8e3_2_1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2" name="Google Shape;1252;g406ab4c8e3_2_1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06ab4c8e3_2_1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58" name="Google Shape;1258;g406ab4c8e3_2_1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406ab4c8e3_2_16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66" name="Google Shape;1266;g406ab4c8e3_2_16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4" name="Shape 1274"/>
        <p:cNvGrpSpPr/>
        <p:nvPr/>
      </p:nvGrpSpPr>
      <p:grpSpPr>
        <a:xfrm>
          <a:off x="0" y="0"/>
          <a:ext cx="0" cy="0"/>
          <a:chOff x="0" y="0"/>
          <a:chExt cx="0" cy="0"/>
        </a:xfrm>
      </p:grpSpPr>
      <p:sp>
        <p:nvSpPr>
          <p:cNvPr id="1275" name="Google Shape;1275;g406ab4c8e3_2_17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76" name="Google Shape;1276;g406ab4c8e3_2_17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406ab4c8e3_2_1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292" name="Google Shape;1292;g406ab4c8e3_2_1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8" name="Shape 1298"/>
        <p:cNvGrpSpPr/>
        <p:nvPr/>
      </p:nvGrpSpPr>
      <p:grpSpPr>
        <a:xfrm>
          <a:off x="0" y="0"/>
          <a:ext cx="0" cy="0"/>
          <a:chOff x="0" y="0"/>
          <a:chExt cx="0" cy="0"/>
        </a:xfrm>
      </p:grpSpPr>
      <p:sp>
        <p:nvSpPr>
          <p:cNvPr id="1299" name="Google Shape;1299;g406ab4c8e3_2_18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0" name="Google Shape;1300;g406ab4c8e3_2_1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6" name="Shape 1306"/>
        <p:cNvGrpSpPr/>
        <p:nvPr/>
      </p:nvGrpSpPr>
      <p:grpSpPr>
        <a:xfrm>
          <a:off x="0" y="0"/>
          <a:ext cx="0" cy="0"/>
          <a:chOff x="0" y="0"/>
          <a:chExt cx="0" cy="0"/>
        </a:xfrm>
      </p:grpSpPr>
      <p:sp>
        <p:nvSpPr>
          <p:cNvPr id="1307" name="Google Shape;1307;g4c573953b3_0_223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08" name="Google Shape;1308;g4c573953b3_0_223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2" name="Shape 1062"/>
        <p:cNvGrpSpPr/>
        <p:nvPr/>
      </p:nvGrpSpPr>
      <p:grpSpPr>
        <a:xfrm>
          <a:off x="0" y="0"/>
          <a:ext cx="0" cy="0"/>
          <a:chOff x="0" y="0"/>
          <a:chExt cx="0" cy="0"/>
        </a:xfrm>
      </p:grpSpPr>
      <p:sp>
        <p:nvSpPr>
          <p:cNvPr id="1063" name="Google Shape;1063;g406ab4c8e3_2_4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shutterstock_443777587</a:t>
            </a:r>
            <a:endParaRPr/>
          </a:p>
        </p:txBody>
      </p:sp>
      <p:sp>
        <p:nvSpPr>
          <p:cNvPr id="1064" name="Google Shape;1064;g406ab4c8e3_2_4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4" name="Shape 1324"/>
        <p:cNvGrpSpPr/>
        <p:nvPr/>
      </p:nvGrpSpPr>
      <p:grpSpPr>
        <a:xfrm>
          <a:off x="0" y="0"/>
          <a:ext cx="0" cy="0"/>
          <a:chOff x="0" y="0"/>
          <a:chExt cx="0" cy="0"/>
        </a:xfrm>
      </p:grpSpPr>
      <p:sp>
        <p:nvSpPr>
          <p:cNvPr id="1325" name="Google Shape;1325;g406ab4c8e3_2_1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26" name="Google Shape;1326;g406ab4c8e3_2_1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406ab4c8e3_2_19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3" name="Google Shape;1333;g406ab4c8e3_2_19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7" name="Shape 1337"/>
        <p:cNvGrpSpPr/>
        <p:nvPr/>
      </p:nvGrpSpPr>
      <p:grpSpPr>
        <a:xfrm>
          <a:off x="0" y="0"/>
          <a:ext cx="0" cy="0"/>
          <a:chOff x="0" y="0"/>
          <a:chExt cx="0" cy="0"/>
        </a:xfrm>
      </p:grpSpPr>
      <p:sp>
        <p:nvSpPr>
          <p:cNvPr id="1338" name="Google Shape;1338;g406ab4c8e3_2_20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39" name="Google Shape;1339;g406ab4c8e3_2_20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8" name="Shape 1348"/>
        <p:cNvGrpSpPr/>
        <p:nvPr/>
      </p:nvGrpSpPr>
      <p:grpSpPr>
        <a:xfrm>
          <a:off x="0" y="0"/>
          <a:ext cx="0" cy="0"/>
          <a:chOff x="0" y="0"/>
          <a:chExt cx="0" cy="0"/>
        </a:xfrm>
      </p:grpSpPr>
      <p:sp>
        <p:nvSpPr>
          <p:cNvPr id="1349" name="Google Shape;1349;g4c573953b3_0_226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0" name="Google Shape;1350;g4c573953b3_0_226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4c573953b3_0_228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57" name="Google Shape;1357;g4c573953b3_0_228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4" name="Shape 1364"/>
        <p:cNvGrpSpPr/>
        <p:nvPr/>
      </p:nvGrpSpPr>
      <p:grpSpPr>
        <a:xfrm>
          <a:off x="0" y="0"/>
          <a:ext cx="0" cy="0"/>
          <a:chOff x="0" y="0"/>
          <a:chExt cx="0" cy="0"/>
        </a:xfrm>
      </p:grpSpPr>
      <p:sp>
        <p:nvSpPr>
          <p:cNvPr id="1365" name="Google Shape;1365;g4c573953b3_0_22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solidFill>
                <a:schemeClr val="dk1"/>
              </a:solidFill>
              <a:latin typeface="Calibri"/>
              <a:ea typeface="Calibri"/>
              <a:cs typeface="Calibri"/>
              <a:sym typeface="Calibri"/>
            </a:endParaRPr>
          </a:p>
        </p:txBody>
      </p:sp>
      <p:sp>
        <p:nvSpPr>
          <p:cNvPr id="1366" name="Google Shape;1366;g4c573953b3_0_229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2" name="Shape 1372"/>
        <p:cNvGrpSpPr/>
        <p:nvPr/>
      </p:nvGrpSpPr>
      <p:grpSpPr>
        <a:xfrm>
          <a:off x="0" y="0"/>
          <a:ext cx="0" cy="0"/>
          <a:chOff x="0" y="0"/>
          <a:chExt cx="0" cy="0"/>
        </a:xfrm>
      </p:grpSpPr>
      <p:sp>
        <p:nvSpPr>
          <p:cNvPr id="1373" name="Google Shape;1373;g4c573953b3_0_231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374" name="Google Shape;1374;g4c573953b3_0_231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406ab4c8e3_2_27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381" name="Google Shape;1381;g406ab4c8e3_2_27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7" name="Shape 1387"/>
        <p:cNvGrpSpPr/>
        <p:nvPr/>
      </p:nvGrpSpPr>
      <p:grpSpPr>
        <a:xfrm>
          <a:off x="0" y="0"/>
          <a:ext cx="0" cy="0"/>
          <a:chOff x="0" y="0"/>
          <a:chExt cx="0" cy="0"/>
        </a:xfrm>
      </p:grpSpPr>
      <p:sp>
        <p:nvSpPr>
          <p:cNvPr id="1388" name="Google Shape;1388;g406ab4c8e3_2_2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9" name="Google Shape;1389;g406ab4c8e3_2_2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390" name="Google Shape;1390;g406ab4c8e3_2_2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9" name="Shape 1399"/>
        <p:cNvGrpSpPr/>
        <p:nvPr/>
      </p:nvGrpSpPr>
      <p:grpSpPr>
        <a:xfrm>
          <a:off x="0" y="0"/>
          <a:ext cx="0" cy="0"/>
          <a:chOff x="0" y="0"/>
          <a:chExt cx="0" cy="0"/>
        </a:xfrm>
      </p:grpSpPr>
      <p:sp>
        <p:nvSpPr>
          <p:cNvPr id="1400" name="Google Shape;1400;g4d6c27cb11_0_10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1" name="Google Shape;1401;g4d6c27cb11_0_10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02" name="Google Shape;1402;g4d6c27cb11_0_10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Google Shape;1069;g406ab4c8e3_2_4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shutterstock_333221423</a:t>
            </a:r>
            <a:endParaRPr/>
          </a:p>
        </p:txBody>
      </p:sp>
      <p:sp>
        <p:nvSpPr>
          <p:cNvPr id="1070" name="Google Shape;1070;g406ab4c8e3_2_4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4d6c27cb11_0_12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5" name="Google Shape;1415;g4d6c27cb11_0_1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416" name="Google Shape;1416;g4d6c27cb11_0_1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2" name="Shape 1432"/>
        <p:cNvGrpSpPr/>
        <p:nvPr/>
      </p:nvGrpSpPr>
      <p:grpSpPr>
        <a:xfrm>
          <a:off x="0" y="0"/>
          <a:ext cx="0" cy="0"/>
          <a:chOff x="0" y="0"/>
          <a:chExt cx="0" cy="0"/>
        </a:xfrm>
      </p:grpSpPr>
      <p:sp>
        <p:nvSpPr>
          <p:cNvPr id="1433" name="Google Shape;1433;g4d6c27cb11_0_14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34" name="Google Shape;1434;g4d6c27cb11_0_14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0" name="Shape 1440"/>
        <p:cNvGrpSpPr/>
        <p:nvPr/>
      </p:nvGrpSpPr>
      <p:grpSpPr>
        <a:xfrm>
          <a:off x="0" y="0"/>
          <a:ext cx="0" cy="0"/>
          <a:chOff x="0" y="0"/>
          <a:chExt cx="0" cy="0"/>
        </a:xfrm>
      </p:grpSpPr>
      <p:sp>
        <p:nvSpPr>
          <p:cNvPr id="1441" name="Google Shape;1441;g4c573953b3_0_231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42" name="Google Shape;1442;g4c573953b3_0_231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1" name="Shape 1451"/>
        <p:cNvGrpSpPr/>
        <p:nvPr/>
      </p:nvGrpSpPr>
      <p:grpSpPr>
        <a:xfrm>
          <a:off x="0" y="0"/>
          <a:ext cx="0" cy="0"/>
          <a:chOff x="0" y="0"/>
          <a:chExt cx="0" cy="0"/>
        </a:xfrm>
      </p:grpSpPr>
      <p:sp>
        <p:nvSpPr>
          <p:cNvPr id="1452" name="Google Shape;1452;g4c573953b3_0_232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53" name="Google Shape;1453;g4c573953b3_0_232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4c573953b3_0_23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66" name="Google Shape;1466;g4c573953b3_0_237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2" name="Shape 1482"/>
        <p:cNvGrpSpPr/>
        <p:nvPr/>
      </p:nvGrpSpPr>
      <p:grpSpPr>
        <a:xfrm>
          <a:off x="0" y="0"/>
          <a:ext cx="0" cy="0"/>
          <a:chOff x="0" y="0"/>
          <a:chExt cx="0" cy="0"/>
        </a:xfrm>
      </p:grpSpPr>
      <p:sp>
        <p:nvSpPr>
          <p:cNvPr id="1483" name="Google Shape;1483;g4c573953b3_0_240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
        <p:nvSpPr>
          <p:cNvPr id="1484" name="Google Shape;1484;g4c573953b3_0_240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3" name="Shape 1493"/>
        <p:cNvGrpSpPr/>
        <p:nvPr/>
      </p:nvGrpSpPr>
      <p:grpSpPr>
        <a:xfrm>
          <a:off x="0" y="0"/>
          <a:ext cx="0" cy="0"/>
          <a:chOff x="0" y="0"/>
          <a:chExt cx="0" cy="0"/>
        </a:xfrm>
      </p:grpSpPr>
      <p:sp>
        <p:nvSpPr>
          <p:cNvPr id="1494" name="Google Shape;1494;g4d6c27cb11_0_15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495" name="Google Shape;1495;g4d6c27cb11_0_15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1" name="Shape 1501"/>
        <p:cNvGrpSpPr/>
        <p:nvPr/>
      </p:nvGrpSpPr>
      <p:grpSpPr>
        <a:xfrm>
          <a:off x="0" y="0"/>
          <a:ext cx="0" cy="0"/>
          <a:chOff x="0" y="0"/>
          <a:chExt cx="0" cy="0"/>
        </a:xfrm>
      </p:grpSpPr>
      <p:sp>
        <p:nvSpPr>
          <p:cNvPr id="1502" name="Google Shape;1502;g4d6c27cb11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4d6c27cb11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Google Shape;1510;g4d6c27cb11_0_47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11" name="Google Shape;1511;g4d6c27cb11_0_47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4d6c27cb1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4d6c27cb1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g406ab4c8e3_2_5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77" name="Google Shape;1077;g406ab4c8e3_2_5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7" name="Shape 1527"/>
        <p:cNvGrpSpPr/>
        <p:nvPr/>
      </p:nvGrpSpPr>
      <p:grpSpPr>
        <a:xfrm>
          <a:off x="0" y="0"/>
          <a:ext cx="0" cy="0"/>
          <a:chOff x="0" y="0"/>
          <a:chExt cx="0" cy="0"/>
        </a:xfrm>
      </p:grpSpPr>
      <p:sp>
        <p:nvSpPr>
          <p:cNvPr id="1528" name="Google Shape;1528;g4d6c27cb11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4d6c27cb11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0" name="Shape 1540"/>
        <p:cNvGrpSpPr/>
        <p:nvPr/>
      </p:nvGrpSpPr>
      <p:grpSpPr>
        <a:xfrm>
          <a:off x="0" y="0"/>
          <a:ext cx="0" cy="0"/>
          <a:chOff x="0" y="0"/>
          <a:chExt cx="0" cy="0"/>
        </a:xfrm>
      </p:grpSpPr>
      <p:sp>
        <p:nvSpPr>
          <p:cNvPr id="1541" name="Google Shape;1541;g4d6c27cb11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2" name="Google Shape;1542;g4d6c27cb11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4d6c27cb11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4d6c27cb11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3" name="Shape 1563"/>
        <p:cNvGrpSpPr/>
        <p:nvPr/>
      </p:nvGrpSpPr>
      <p:grpSpPr>
        <a:xfrm>
          <a:off x="0" y="0"/>
          <a:ext cx="0" cy="0"/>
          <a:chOff x="0" y="0"/>
          <a:chExt cx="0" cy="0"/>
        </a:xfrm>
      </p:grpSpPr>
      <p:sp>
        <p:nvSpPr>
          <p:cNvPr id="1564" name="Google Shape;1564;g4d6c27cb11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4d6c27cb11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7:00 – 7:05</a:t>
            </a:r>
            <a:endParaRPr sz="13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1" name="Shape 1571"/>
        <p:cNvGrpSpPr/>
        <p:nvPr/>
      </p:nvGrpSpPr>
      <p:grpSpPr>
        <a:xfrm>
          <a:off x="0" y="0"/>
          <a:ext cx="0" cy="0"/>
          <a:chOff x="0" y="0"/>
          <a:chExt cx="0" cy="0"/>
        </a:xfrm>
      </p:grpSpPr>
      <p:sp>
        <p:nvSpPr>
          <p:cNvPr id="1572" name="Google Shape;1572;g406ab4c8e3_2_48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3" name="Google Shape;1573;g406ab4c8e3_2_48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74" name="Google Shape;1574;g406ab4c8e3_2_48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9" name="Shape 1579"/>
        <p:cNvGrpSpPr/>
        <p:nvPr/>
      </p:nvGrpSpPr>
      <p:grpSpPr>
        <a:xfrm>
          <a:off x="0" y="0"/>
          <a:ext cx="0" cy="0"/>
          <a:chOff x="0" y="0"/>
          <a:chExt cx="0" cy="0"/>
        </a:xfrm>
      </p:grpSpPr>
      <p:sp>
        <p:nvSpPr>
          <p:cNvPr id="1580" name="Google Shape;1580;g406ab4c8e3_2_49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1" name="Google Shape;1581;g406ab4c8e3_2_49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5" name="Shape 1585"/>
        <p:cNvGrpSpPr/>
        <p:nvPr/>
      </p:nvGrpSpPr>
      <p:grpSpPr>
        <a:xfrm>
          <a:off x="0" y="0"/>
          <a:ext cx="0" cy="0"/>
          <a:chOff x="0" y="0"/>
          <a:chExt cx="0" cy="0"/>
        </a:xfrm>
      </p:grpSpPr>
      <p:sp>
        <p:nvSpPr>
          <p:cNvPr id="1586" name="Google Shape;1586;g406ab4c8e3_2_49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587" name="Google Shape;1587;g406ab4c8e3_2_49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1" name="Shape 1591"/>
        <p:cNvGrpSpPr/>
        <p:nvPr/>
      </p:nvGrpSpPr>
      <p:grpSpPr>
        <a:xfrm>
          <a:off x="0" y="0"/>
          <a:ext cx="0" cy="0"/>
          <a:chOff x="0" y="0"/>
          <a:chExt cx="0" cy="0"/>
        </a:xfrm>
      </p:grpSpPr>
      <p:sp>
        <p:nvSpPr>
          <p:cNvPr id="1592" name="Google Shape;1592;g4d6c27cb11_0_18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3" name="Google Shape;1593;g4d6c27cb11_0_18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b="0" i="0" lang="en" sz="1100" u="none" cap="none" strike="noStrike">
                <a:solidFill>
                  <a:schemeClr val="dk1"/>
                </a:solidFill>
                <a:latin typeface="Calibri"/>
                <a:ea typeface="Calibri"/>
                <a:cs typeface="Calibri"/>
                <a:sym typeface="Calibri"/>
              </a:rPr>
              <a:t>7:00 – 7:05</a:t>
            </a:r>
            <a:endParaRPr sz="1300"/>
          </a:p>
        </p:txBody>
      </p:sp>
      <p:sp>
        <p:nvSpPr>
          <p:cNvPr id="1594" name="Google Shape;1594;g4d6c27cb11_0_18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3" name="Shape 1603"/>
        <p:cNvGrpSpPr/>
        <p:nvPr/>
      </p:nvGrpSpPr>
      <p:grpSpPr>
        <a:xfrm>
          <a:off x="0" y="0"/>
          <a:ext cx="0" cy="0"/>
          <a:chOff x="0" y="0"/>
          <a:chExt cx="0" cy="0"/>
        </a:xfrm>
      </p:grpSpPr>
      <p:sp>
        <p:nvSpPr>
          <p:cNvPr id="1604" name="Google Shape;1604;g406ab4c8e3_2_50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05" name="Google Shape;1605;g406ab4c8e3_2_50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2" name="Shape 1612"/>
        <p:cNvGrpSpPr/>
        <p:nvPr/>
      </p:nvGrpSpPr>
      <p:grpSpPr>
        <a:xfrm>
          <a:off x="0" y="0"/>
          <a:ext cx="0" cy="0"/>
          <a:chOff x="0" y="0"/>
          <a:chExt cx="0" cy="0"/>
        </a:xfrm>
      </p:grpSpPr>
      <p:sp>
        <p:nvSpPr>
          <p:cNvPr id="1613" name="Google Shape;1613;g406ab4c8e3_2_51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14" name="Google Shape;1614;g406ab4c8e3_2_51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406ab4c8e3_2_5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3" name="Google Shape;1083;g406ab4c8e3_2_5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084" name="Google Shape;1084;g406ab4c8e3_2_5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8" name="Shape 1628"/>
        <p:cNvGrpSpPr/>
        <p:nvPr/>
      </p:nvGrpSpPr>
      <p:grpSpPr>
        <a:xfrm>
          <a:off x="0" y="0"/>
          <a:ext cx="0" cy="0"/>
          <a:chOff x="0" y="0"/>
          <a:chExt cx="0" cy="0"/>
        </a:xfrm>
      </p:grpSpPr>
      <p:sp>
        <p:nvSpPr>
          <p:cNvPr id="1629" name="Google Shape;1629;g4d6c27cb11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0" name="Google Shape;1630;g4d6c27cb11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6" name="Shape 1636"/>
        <p:cNvGrpSpPr/>
        <p:nvPr/>
      </p:nvGrpSpPr>
      <p:grpSpPr>
        <a:xfrm>
          <a:off x="0" y="0"/>
          <a:ext cx="0" cy="0"/>
          <a:chOff x="0" y="0"/>
          <a:chExt cx="0" cy="0"/>
        </a:xfrm>
      </p:grpSpPr>
      <p:sp>
        <p:nvSpPr>
          <p:cNvPr id="1637" name="Google Shape;1637;g4ed8686b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8" name="Google Shape;1638;g4ed8686b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3" name="Shape 1643"/>
        <p:cNvGrpSpPr/>
        <p:nvPr/>
      </p:nvGrpSpPr>
      <p:grpSpPr>
        <a:xfrm>
          <a:off x="0" y="0"/>
          <a:ext cx="0" cy="0"/>
          <a:chOff x="0" y="0"/>
          <a:chExt cx="0" cy="0"/>
        </a:xfrm>
      </p:grpSpPr>
      <p:sp>
        <p:nvSpPr>
          <p:cNvPr id="1644" name="Google Shape;1644;g406ab4c8e3_2_5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45" name="Google Shape;1645;g406ab4c8e3_2_5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406ab4c8e3_2_538: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68" name="Google Shape;1668;g406ab4c8e3_2_53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2" name="Shape 1672"/>
        <p:cNvGrpSpPr/>
        <p:nvPr/>
      </p:nvGrpSpPr>
      <p:grpSpPr>
        <a:xfrm>
          <a:off x="0" y="0"/>
          <a:ext cx="0" cy="0"/>
          <a:chOff x="0" y="0"/>
          <a:chExt cx="0" cy="0"/>
        </a:xfrm>
      </p:grpSpPr>
      <p:sp>
        <p:nvSpPr>
          <p:cNvPr id="1673" name="Google Shape;1673;g406ab4c8e3_2_5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74" name="Google Shape;1674;g406ab4c8e3_2_5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8" name="Shape 1678"/>
        <p:cNvGrpSpPr/>
        <p:nvPr/>
      </p:nvGrpSpPr>
      <p:grpSpPr>
        <a:xfrm>
          <a:off x="0" y="0"/>
          <a:ext cx="0" cy="0"/>
          <a:chOff x="0" y="0"/>
          <a:chExt cx="0" cy="0"/>
        </a:xfrm>
      </p:grpSpPr>
      <p:sp>
        <p:nvSpPr>
          <p:cNvPr id="1679" name="Google Shape;1679;g406ab4c8e3_2_54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0" name="Google Shape;1680;g406ab4c8e3_2_54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Google Shape;1687;g406ab4c8e3_2_55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88" name="Google Shape;1688;g406ab4c8e3_2_55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5" name="Shape 1695"/>
        <p:cNvGrpSpPr/>
        <p:nvPr/>
      </p:nvGrpSpPr>
      <p:grpSpPr>
        <a:xfrm>
          <a:off x="0" y="0"/>
          <a:ext cx="0" cy="0"/>
          <a:chOff x="0" y="0"/>
          <a:chExt cx="0" cy="0"/>
        </a:xfrm>
      </p:grpSpPr>
      <p:sp>
        <p:nvSpPr>
          <p:cNvPr id="1696" name="Google Shape;1696;g406ab4c8e3_2_5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697" name="Google Shape;1697;g406ab4c8e3_2_5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3" name="Shape 1703"/>
        <p:cNvGrpSpPr/>
        <p:nvPr/>
      </p:nvGrpSpPr>
      <p:grpSpPr>
        <a:xfrm>
          <a:off x="0" y="0"/>
          <a:ext cx="0" cy="0"/>
          <a:chOff x="0" y="0"/>
          <a:chExt cx="0" cy="0"/>
        </a:xfrm>
      </p:grpSpPr>
      <p:sp>
        <p:nvSpPr>
          <p:cNvPr id="1704" name="Google Shape;1704;g406ab4c8e3_2_5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05" name="Google Shape;1705;g406ab4c8e3_2_5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1" name="Shape 1711"/>
        <p:cNvGrpSpPr/>
        <p:nvPr/>
      </p:nvGrpSpPr>
      <p:grpSpPr>
        <a:xfrm>
          <a:off x="0" y="0"/>
          <a:ext cx="0" cy="0"/>
          <a:chOff x="0" y="0"/>
          <a:chExt cx="0" cy="0"/>
        </a:xfrm>
      </p:grpSpPr>
      <p:sp>
        <p:nvSpPr>
          <p:cNvPr id="1712" name="Google Shape;1712;g406ab4c8e3_2_57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13" name="Google Shape;1713;g406ab4c8e3_2_5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9" name="Shape 1089"/>
        <p:cNvGrpSpPr/>
        <p:nvPr/>
      </p:nvGrpSpPr>
      <p:grpSpPr>
        <a:xfrm>
          <a:off x="0" y="0"/>
          <a:ext cx="0" cy="0"/>
          <a:chOff x="0" y="0"/>
          <a:chExt cx="0" cy="0"/>
        </a:xfrm>
      </p:grpSpPr>
      <p:sp>
        <p:nvSpPr>
          <p:cNvPr id="1090" name="Google Shape;1090;g4c573953b3_0_202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091" name="Google Shape;1091;g4c573953b3_0_202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4ed8686b0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4ed8686b0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6" name="Shape 1726"/>
        <p:cNvGrpSpPr/>
        <p:nvPr/>
      </p:nvGrpSpPr>
      <p:grpSpPr>
        <a:xfrm>
          <a:off x="0" y="0"/>
          <a:ext cx="0" cy="0"/>
          <a:chOff x="0" y="0"/>
          <a:chExt cx="0" cy="0"/>
        </a:xfrm>
      </p:grpSpPr>
      <p:sp>
        <p:nvSpPr>
          <p:cNvPr id="1727" name="Google Shape;1727;g4fa54ed34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8" name="Google Shape;1728;g4fa54ed34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9" name="Shape 1759"/>
        <p:cNvGrpSpPr/>
        <p:nvPr/>
      </p:nvGrpSpPr>
      <p:grpSpPr>
        <a:xfrm>
          <a:off x="0" y="0"/>
          <a:ext cx="0" cy="0"/>
          <a:chOff x="0" y="0"/>
          <a:chExt cx="0" cy="0"/>
        </a:xfrm>
      </p:grpSpPr>
      <p:sp>
        <p:nvSpPr>
          <p:cNvPr id="1760" name="Google Shape;1760;g406ab4c8e3_2_584: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61" name="Google Shape;1761;g406ab4c8e3_2_584: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8" name="Shape 1768"/>
        <p:cNvGrpSpPr/>
        <p:nvPr/>
      </p:nvGrpSpPr>
      <p:grpSpPr>
        <a:xfrm>
          <a:off x="0" y="0"/>
          <a:ext cx="0" cy="0"/>
          <a:chOff x="0" y="0"/>
          <a:chExt cx="0" cy="0"/>
        </a:xfrm>
      </p:grpSpPr>
      <p:sp>
        <p:nvSpPr>
          <p:cNvPr id="1769" name="Google Shape;1769;g406ab4c8e3_2_58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0" name="Google Shape;1770;g406ab4c8e3_2_58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4" name="Shape 1774"/>
        <p:cNvGrpSpPr/>
        <p:nvPr/>
      </p:nvGrpSpPr>
      <p:grpSpPr>
        <a:xfrm>
          <a:off x="0" y="0"/>
          <a:ext cx="0" cy="0"/>
          <a:chOff x="0" y="0"/>
          <a:chExt cx="0" cy="0"/>
        </a:xfrm>
      </p:grpSpPr>
      <p:sp>
        <p:nvSpPr>
          <p:cNvPr id="1775" name="Google Shape;1775;g406ab4c8e3_2_59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776" name="Google Shape;1776;g406ab4c8e3_2_59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0" name="Shape 1780"/>
        <p:cNvGrpSpPr/>
        <p:nvPr/>
      </p:nvGrpSpPr>
      <p:grpSpPr>
        <a:xfrm>
          <a:off x="0" y="0"/>
          <a:ext cx="0" cy="0"/>
          <a:chOff x="0" y="0"/>
          <a:chExt cx="0" cy="0"/>
        </a:xfrm>
      </p:grpSpPr>
      <p:sp>
        <p:nvSpPr>
          <p:cNvPr id="1781" name="Google Shape;1781;g4ed8686b0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4ed8686b0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7" name="Shape 1787"/>
        <p:cNvGrpSpPr/>
        <p:nvPr/>
      </p:nvGrpSpPr>
      <p:grpSpPr>
        <a:xfrm>
          <a:off x="0" y="0"/>
          <a:ext cx="0" cy="0"/>
          <a:chOff x="0" y="0"/>
          <a:chExt cx="0" cy="0"/>
        </a:xfrm>
      </p:grpSpPr>
      <p:sp>
        <p:nvSpPr>
          <p:cNvPr id="1788" name="Google Shape;1788;g4ed8686b0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9" name="Google Shape;1789;g4ed8686b0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0" name="Shape 1810"/>
        <p:cNvGrpSpPr/>
        <p:nvPr/>
      </p:nvGrpSpPr>
      <p:grpSpPr>
        <a:xfrm>
          <a:off x="0" y="0"/>
          <a:ext cx="0" cy="0"/>
          <a:chOff x="0" y="0"/>
          <a:chExt cx="0" cy="0"/>
        </a:xfrm>
      </p:grpSpPr>
      <p:sp>
        <p:nvSpPr>
          <p:cNvPr id="1811" name="Google Shape;1811;g510f07dbf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510f07dbf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9" name="Shape 1819"/>
        <p:cNvGrpSpPr/>
        <p:nvPr/>
      </p:nvGrpSpPr>
      <p:grpSpPr>
        <a:xfrm>
          <a:off x="0" y="0"/>
          <a:ext cx="0" cy="0"/>
          <a:chOff x="0" y="0"/>
          <a:chExt cx="0" cy="0"/>
        </a:xfrm>
      </p:grpSpPr>
      <p:sp>
        <p:nvSpPr>
          <p:cNvPr id="1820" name="Google Shape;1820;g4fa54ed347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1" name="Google Shape;1821;g4fa54ed34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g406ab4c8e3_2_613: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2" name="Google Shape;1832;g406ab4c8e3_2_61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g406ab4c8e3_2_66: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113" name="Google Shape;1113;g406ab4c8e3_2_66: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6" name="Shape 1836"/>
        <p:cNvGrpSpPr/>
        <p:nvPr/>
      </p:nvGrpSpPr>
      <p:grpSpPr>
        <a:xfrm>
          <a:off x="0" y="0"/>
          <a:ext cx="0" cy="0"/>
          <a:chOff x="0" y="0"/>
          <a:chExt cx="0" cy="0"/>
        </a:xfrm>
      </p:grpSpPr>
      <p:sp>
        <p:nvSpPr>
          <p:cNvPr id="1837" name="Google Shape;1837;g406ab4c8e3_2_61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38" name="Google Shape;1838;g406ab4c8e3_2_61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Google Shape;1843;g406ab4c8e3_2_621: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44" name="Google Shape;1844;g406ab4c8e3_2_621: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406ab4c8e3_2_62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50" name="Google Shape;1850;g406ab4c8e3_2_62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9" name="Shape 1859"/>
        <p:cNvGrpSpPr/>
        <p:nvPr/>
      </p:nvGrpSpPr>
      <p:grpSpPr>
        <a:xfrm>
          <a:off x="0" y="0"/>
          <a:ext cx="0" cy="0"/>
          <a:chOff x="0" y="0"/>
          <a:chExt cx="0" cy="0"/>
        </a:xfrm>
      </p:grpSpPr>
      <p:sp>
        <p:nvSpPr>
          <p:cNvPr id="1860" name="Google Shape;1860;g406ab4c8e3_2_63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1" name="Google Shape;1861;g406ab4c8e3_2_63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5" name="Shape 1865"/>
        <p:cNvGrpSpPr/>
        <p:nvPr/>
      </p:nvGrpSpPr>
      <p:grpSpPr>
        <a:xfrm>
          <a:off x="0" y="0"/>
          <a:ext cx="0" cy="0"/>
          <a:chOff x="0" y="0"/>
          <a:chExt cx="0" cy="0"/>
        </a:xfrm>
      </p:grpSpPr>
      <p:sp>
        <p:nvSpPr>
          <p:cNvPr id="1866" name="Google Shape;1866;g406ab4c8e3_2_642: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67" name="Google Shape;1867;g406ab4c8e3_2_64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Google Shape;1875;g406ab4c8e3_2_649: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76" name="Google Shape;1876;g406ab4c8e3_2_649: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1" name="Shape 1881"/>
        <p:cNvGrpSpPr/>
        <p:nvPr/>
      </p:nvGrpSpPr>
      <p:grpSpPr>
        <a:xfrm>
          <a:off x="0" y="0"/>
          <a:ext cx="0" cy="0"/>
          <a:chOff x="0" y="0"/>
          <a:chExt cx="0" cy="0"/>
        </a:xfrm>
      </p:grpSpPr>
      <p:sp>
        <p:nvSpPr>
          <p:cNvPr id="1882" name="Google Shape;1882;g406ab4c8e3_2_655: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83" name="Google Shape;1883;g406ab4c8e3_2_655: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406ab4c8e3_2_660: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898" name="Google Shape;1898;g406ab4c8e3_2_660: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5" name="Shape 1905"/>
        <p:cNvGrpSpPr/>
        <p:nvPr/>
      </p:nvGrpSpPr>
      <p:grpSpPr>
        <a:xfrm>
          <a:off x="0" y="0"/>
          <a:ext cx="0" cy="0"/>
          <a:chOff x="0" y="0"/>
          <a:chExt cx="0" cy="0"/>
        </a:xfrm>
      </p:grpSpPr>
      <p:sp>
        <p:nvSpPr>
          <p:cNvPr id="1906" name="Google Shape;1906;g510f07db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7" name="Google Shape;1907;g510f07db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406ab4c8e3_2_677:notes"/>
          <p:cNvSpPr txBox="1"/>
          <p:nvPr>
            <p:ph idx="1" type="body"/>
          </p:nvPr>
        </p:nvSpPr>
        <p:spPr>
          <a:xfrm>
            <a:off x="685800" y="4343400"/>
            <a:ext cx="5486400" cy="4114800"/>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1918" name="Google Shape;1918;g406ab4c8e3_2_677: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Google Shape;1118;g406ab4c8e3_2_72: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9" name="Google Shape;1119;g406ab4c8e3_2_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120" name="Google Shape;1120;g406ab4c8e3_2_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3" name="Shape 1923"/>
        <p:cNvGrpSpPr/>
        <p:nvPr/>
      </p:nvGrpSpPr>
      <p:grpSpPr>
        <a:xfrm>
          <a:off x="0" y="0"/>
          <a:ext cx="0" cy="0"/>
          <a:chOff x="0" y="0"/>
          <a:chExt cx="0" cy="0"/>
        </a:xfrm>
      </p:grpSpPr>
      <p:sp>
        <p:nvSpPr>
          <p:cNvPr id="1924" name="Google Shape;1924;g406ab4c8e3_2_683: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5" name="Google Shape;1925;g406ab4c8e3_2_6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26" name="Google Shape;1926;g406ab4c8e3_2_6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0" name="Shape 1930"/>
        <p:cNvGrpSpPr/>
        <p:nvPr/>
      </p:nvGrpSpPr>
      <p:grpSpPr>
        <a:xfrm>
          <a:off x="0" y="0"/>
          <a:ext cx="0" cy="0"/>
          <a:chOff x="0" y="0"/>
          <a:chExt cx="0" cy="0"/>
        </a:xfrm>
      </p:grpSpPr>
      <p:sp>
        <p:nvSpPr>
          <p:cNvPr id="1931" name="Google Shape;1931;g406ab4c8e3_2_688:notes"/>
          <p:cNvSpPr/>
          <p:nvPr>
            <p:ph idx="2" type="sldImg"/>
          </p:nvPr>
        </p:nvSpPr>
        <p:spPr>
          <a:xfrm>
            <a:off x="428625" y="684893"/>
            <a:ext cx="600075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2" name="Google Shape;1932;g406ab4c8e3_2_6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1933" name="Google Shape;1933;g406ab4c8e3_2_6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5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1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3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3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4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8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9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06.png"/><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5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9.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6.png"/><Relationship Id="rId4" Type="http://schemas.openxmlformats.org/officeDocument/2006/relationships/image" Target="../media/image21.png"/><Relationship Id="rId5" Type="http://schemas.openxmlformats.org/officeDocument/2006/relationships/image" Target="../media/image27.png"/><Relationship Id="rId6" Type="http://schemas.openxmlformats.org/officeDocument/2006/relationships/image" Target="../media/image3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38.png"/><Relationship Id="rId4" Type="http://schemas.openxmlformats.org/officeDocument/2006/relationships/image" Target="../media/image35.png"/><Relationship Id="rId5" Type="http://schemas.openxmlformats.org/officeDocument/2006/relationships/image" Target="../media/image34.png"/><Relationship Id="rId6" Type="http://schemas.openxmlformats.org/officeDocument/2006/relationships/image" Target="../media/image4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8.png"/><Relationship Id="rId4" Type="http://schemas.openxmlformats.org/officeDocument/2006/relationships/image" Target="../media/image39.png"/><Relationship Id="rId5" Type="http://schemas.openxmlformats.org/officeDocument/2006/relationships/image" Target="../media/image4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51.png"/><Relationship Id="rId4" Type="http://schemas.openxmlformats.org/officeDocument/2006/relationships/image" Target="../media/image45.png"/><Relationship Id="rId5" Type="http://schemas.openxmlformats.org/officeDocument/2006/relationships/image" Target="../media/image57.png"/><Relationship Id="rId6" Type="http://schemas.openxmlformats.org/officeDocument/2006/relationships/image" Target="../media/image46.png"/><Relationship Id="rId7" Type="http://schemas.openxmlformats.org/officeDocument/2006/relationships/image" Target="../media/image4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59.png"/><Relationship Id="rId4"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55.png"/><Relationship Id="rId7" Type="http://schemas.openxmlformats.org/officeDocument/2006/relationships/image" Target="../media/image5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60.png"/><Relationship Id="rId4" Type="http://schemas.openxmlformats.org/officeDocument/2006/relationships/image" Target="../media/image62.png"/><Relationship Id="rId5" Type="http://schemas.openxmlformats.org/officeDocument/2006/relationships/image" Target="../media/image6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70.png"/><Relationship Id="rId6" Type="http://schemas.openxmlformats.org/officeDocument/2006/relationships/image" Target="../media/image68.png"/><Relationship Id="rId7" Type="http://schemas.openxmlformats.org/officeDocument/2006/relationships/image" Target="../media/image91.png"/><Relationship Id="rId8" Type="http://schemas.openxmlformats.org/officeDocument/2006/relationships/image" Target="../media/image6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3.png"/><Relationship Id="rId4" Type="http://schemas.openxmlformats.org/officeDocument/2006/relationships/image" Target="../media/image73.png"/><Relationship Id="rId5" Type="http://schemas.openxmlformats.org/officeDocument/2006/relationships/image" Target="../media/image92.png"/><Relationship Id="rId6" Type="http://schemas.openxmlformats.org/officeDocument/2006/relationships/image" Target="../media/image71.png"/><Relationship Id="rId7" Type="http://schemas.openxmlformats.org/officeDocument/2006/relationships/image" Target="../media/image76.png"/><Relationship Id="rId8" Type="http://schemas.openxmlformats.org/officeDocument/2006/relationships/image" Target="../media/image7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69.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9.png"/><Relationship Id="rId3" Type="http://schemas.openxmlformats.org/officeDocument/2006/relationships/image" Target="../media/image78.png"/><Relationship Id="rId4" Type="http://schemas.openxmlformats.org/officeDocument/2006/relationships/image" Target="../media/image93.png"/><Relationship Id="rId9" Type="http://schemas.openxmlformats.org/officeDocument/2006/relationships/image" Target="../media/image79.png"/><Relationship Id="rId5" Type="http://schemas.openxmlformats.org/officeDocument/2006/relationships/image" Target="../media/image81.png"/><Relationship Id="rId6" Type="http://schemas.openxmlformats.org/officeDocument/2006/relationships/image" Target="../media/image83.png"/><Relationship Id="rId7" Type="http://schemas.openxmlformats.org/officeDocument/2006/relationships/image" Target="../media/image96.png"/><Relationship Id="rId8" Type="http://schemas.openxmlformats.org/officeDocument/2006/relationships/image" Target="../media/image8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82.png"/><Relationship Id="rId4" Type="http://schemas.openxmlformats.org/officeDocument/2006/relationships/image" Target="../media/image100.png"/><Relationship Id="rId9" Type="http://schemas.openxmlformats.org/officeDocument/2006/relationships/image" Target="../media/image95.png"/><Relationship Id="rId5" Type="http://schemas.openxmlformats.org/officeDocument/2006/relationships/image" Target="../media/image86.png"/><Relationship Id="rId6" Type="http://schemas.openxmlformats.org/officeDocument/2006/relationships/image" Target="../media/image103.png"/><Relationship Id="rId7" Type="http://schemas.openxmlformats.org/officeDocument/2006/relationships/image" Target="../media/image99.png"/><Relationship Id="rId8" Type="http://schemas.openxmlformats.org/officeDocument/2006/relationships/image" Target="../media/image10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2"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73" name="Google Shape;73;p1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4" name="Shape 74"/>
        <p:cNvGrpSpPr/>
        <p:nvPr/>
      </p:nvGrpSpPr>
      <p:grpSpPr>
        <a:xfrm>
          <a:off x="0" y="0"/>
          <a:ext cx="0" cy="0"/>
          <a:chOff x="0" y="0"/>
          <a:chExt cx="0" cy="0"/>
        </a:xfrm>
      </p:grpSpPr>
      <p:pic>
        <p:nvPicPr>
          <p:cNvPr id="75" name="Google Shape;75;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6" name="Google Shape;76;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8" name="Google Shape;78;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9" name="Google Shape;79;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 name="Google Shape;81;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2" name="Google Shape;82;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3" name="Google Shape;83;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84" name="Google Shape;84;p1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5" name="Shape 85"/>
        <p:cNvGrpSpPr/>
        <p:nvPr/>
      </p:nvGrpSpPr>
      <p:grpSpPr>
        <a:xfrm>
          <a:off x="0" y="0"/>
          <a:ext cx="0" cy="0"/>
          <a:chOff x="0" y="0"/>
          <a:chExt cx="0" cy="0"/>
        </a:xfrm>
      </p:grpSpPr>
      <p:pic>
        <p:nvPicPr>
          <p:cNvPr id="86" name="Google Shape;86;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7" name="Google Shape;87;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9" name="Google Shape;89;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90" name="Google Shape;90;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91" name="Google Shape;91;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 name="Google Shape;93;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4" name="Google Shape;94;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95" name="Google Shape;95;p1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latin typeface="Roboto Medium"/>
                <a:ea typeface="Roboto Medium"/>
                <a:cs typeface="Roboto Medium"/>
                <a:sym typeface="Roboto Medium"/>
              </a:defRPr>
            </a:lvl1pPr>
            <a:lvl2pPr lvl="1" algn="r">
              <a:buNone/>
              <a:defRPr sz="1300">
                <a:latin typeface="Roboto Medium"/>
                <a:ea typeface="Roboto Medium"/>
                <a:cs typeface="Roboto Medium"/>
                <a:sym typeface="Roboto Medium"/>
              </a:defRPr>
            </a:lvl2pPr>
            <a:lvl3pPr lvl="2" algn="r">
              <a:buNone/>
              <a:defRPr sz="1300">
                <a:latin typeface="Roboto Medium"/>
                <a:ea typeface="Roboto Medium"/>
                <a:cs typeface="Roboto Medium"/>
                <a:sym typeface="Roboto Medium"/>
              </a:defRPr>
            </a:lvl3pPr>
            <a:lvl4pPr lvl="3" algn="r">
              <a:buNone/>
              <a:defRPr sz="1300">
                <a:latin typeface="Roboto Medium"/>
                <a:ea typeface="Roboto Medium"/>
                <a:cs typeface="Roboto Medium"/>
                <a:sym typeface="Roboto Medium"/>
              </a:defRPr>
            </a:lvl4pPr>
            <a:lvl5pPr lvl="4" algn="r">
              <a:buNone/>
              <a:defRPr sz="1300">
                <a:latin typeface="Roboto Medium"/>
                <a:ea typeface="Roboto Medium"/>
                <a:cs typeface="Roboto Medium"/>
                <a:sym typeface="Roboto Medium"/>
              </a:defRPr>
            </a:lvl5pPr>
            <a:lvl6pPr lvl="5" algn="r">
              <a:buNone/>
              <a:defRPr sz="1300">
                <a:latin typeface="Roboto Medium"/>
                <a:ea typeface="Roboto Medium"/>
                <a:cs typeface="Roboto Medium"/>
                <a:sym typeface="Roboto Medium"/>
              </a:defRPr>
            </a:lvl6pPr>
            <a:lvl7pPr lvl="6" algn="r">
              <a:buNone/>
              <a:defRPr sz="1300">
                <a:latin typeface="Roboto Medium"/>
                <a:ea typeface="Roboto Medium"/>
                <a:cs typeface="Roboto Medium"/>
                <a:sym typeface="Roboto Medium"/>
              </a:defRPr>
            </a:lvl7pPr>
            <a:lvl8pPr lvl="7" algn="r">
              <a:buNone/>
              <a:defRPr sz="1300">
                <a:latin typeface="Roboto Medium"/>
                <a:ea typeface="Roboto Medium"/>
                <a:cs typeface="Roboto Medium"/>
                <a:sym typeface="Roboto Medium"/>
              </a:defRPr>
            </a:lvl8pPr>
            <a:lvl9pPr lvl="8"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6" name="Shape 96"/>
        <p:cNvGrpSpPr/>
        <p:nvPr/>
      </p:nvGrpSpPr>
      <p:grpSpPr>
        <a:xfrm>
          <a:off x="0" y="0"/>
          <a:ext cx="0" cy="0"/>
          <a:chOff x="0" y="0"/>
          <a:chExt cx="0" cy="0"/>
        </a:xfrm>
      </p:grpSpPr>
      <p:pic>
        <p:nvPicPr>
          <p:cNvPr id="97" name="Google Shape;97;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8" name="Google Shape;98;p1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9" name="Google Shape;99;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3" name="Google Shape;103;p1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4" name="Google Shape;104;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05" name="Google Shape;105;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6" name="Shape 106"/>
        <p:cNvGrpSpPr/>
        <p:nvPr/>
      </p:nvGrpSpPr>
      <p:grpSpPr>
        <a:xfrm>
          <a:off x="0" y="0"/>
          <a:ext cx="0" cy="0"/>
          <a:chOff x="0" y="0"/>
          <a:chExt cx="0" cy="0"/>
        </a:xfrm>
      </p:grpSpPr>
      <p:sp>
        <p:nvSpPr>
          <p:cNvPr id="107" name="Google Shape;107;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9" name="Google Shape;109;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11" name="Google Shape;111;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2" name="Google Shape;112;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2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6" name="Google Shape;116;p2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7" name="Google Shape;117;p2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8" name="Google Shape;118;p2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2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 name="Google Shape;120;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1" name="Google Shape;121;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22" name="Google Shape;122;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3" name="Google Shape;123;p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24" name="Shape 124"/>
        <p:cNvGrpSpPr/>
        <p:nvPr/>
      </p:nvGrpSpPr>
      <p:grpSpPr>
        <a:xfrm>
          <a:off x="0" y="0"/>
          <a:ext cx="0" cy="0"/>
          <a:chOff x="0" y="0"/>
          <a:chExt cx="0" cy="0"/>
        </a:xfrm>
      </p:grpSpPr>
      <p:pic>
        <p:nvPicPr>
          <p:cNvPr id="125" name="Google Shape;125;p2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6" name="Google Shape;126;p2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7" name="Google Shape;127;p2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8" name="Google Shape;128;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29" name="Google Shape;129;p2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30" name="Shape 130"/>
        <p:cNvGrpSpPr/>
        <p:nvPr/>
      </p:nvGrpSpPr>
      <p:grpSpPr>
        <a:xfrm>
          <a:off x="0" y="0"/>
          <a:ext cx="0" cy="0"/>
          <a:chOff x="0" y="0"/>
          <a:chExt cx="0" cy="0"/>
        </a:xfrm>
      </p:grpSpPr>
      <p:pic>
        <p:nvPicPr>
          <p:cNvPr id="131" name="Google Shape;131;p2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2" name="Google Shape;132;p2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2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6" name="Google Shape;136;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7" name="Google Shape;137;p2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8" name="Google Shape;138;p2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1" name="Google Shape;141;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2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43" name="Google Shape;143;p2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 name="Google Shape;144;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46" name="Google Shape;146;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47" name="Google Shape;147;p2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8" name="Google Shape;148;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50" name="Shape 150"/>
        <p:cNvGrpSpPr/>
        <p:nvPr/>
      </p:nvGrpSpPr>
      <p:grpSpPr>
        <a:xfrm>
          <a:off x="0" y="0"/>
          <a:ext cx="0" cy="0"/>
          <a:chOff x="0" y="0"/>
          <a:chExt cx="0" cy="0"/>
        </a:xfrm>
      </p:grpSpPr>
      <p:pic>
        <p:nvPicPr>
          <p:cNvPr id="151" name="Google Shape;151;p2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52" name="Google Shape;152;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3" name="Google Shape;153;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4" name="Google Shape;154;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57" name="Google Shape;157;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2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60" name="Shape 160"/>
        <p:cNvGrpSpPr/>
        <p:nvPr/>
      </p:nvGrpSpPr>
      <p:grpSpPr>
        <a:xfrm>
          <a:off x="0" y="0"/>
          <a:ext cx="0" cy="0"/>
          <a:chOff x="0" y="0"/>
          <a:chExt cx="0" cy="0"/>
        </a:xfrm>
      </p:grpSpPr>
      <p:pic>
        <p:nvPicPr>
          <p:cNvPr id="161" name="Google Shape;161;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2" name="Google Shape;162;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4" name="Google Shape;164;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65" name="Google Shape;165;p2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 name="Google Shape;167;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8" name="Google Shape;168;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 name="Google Shape;169;p2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70" name="Shape 170"/>
        <p:cNvGrpSpPr/>
        <p:nvPr/>
      </p:nvGrpSpPr>
      <p:grpSpPr>
        <a:xfrm>
          <a:off x="0" y="0"/>
          <a:ext cx="0" cy="0"/>
          <a:chOff x="0" y="0"/>
          <a:chExt cx="0" cy="0"/>
        </a:xfrm>
      </p:grpSpPr>
      <p:sp>
        <p:nvSpPr>
          <p:cNvPr id="171" name="Google Shape;171;p2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 name="Google Shape;172;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73" name="Google Shape;173;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 name="Google Shape;174;p2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5" name="Google Shape;175;p2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7" name="Google Shape;177;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9" name="Google Shape;179;p2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80" name="Shape 180"/>
        <p:cNvGrpSpPr/>
        <p:nvPr/>
      </p:nvGrpSpPr>
      <p:grpSpPr>
        <a:xfrm>
          <a:off x="0" y="0"/>
          <a:ext cx="0" cy="0"/>
          <a:chOff x="0" y="0"/>
          <a:chExt cx="0" cy="0"/>
        </a:xfrm>
      </p:grpSpPr>
      <p:pic>
        <p:nvPicPr>
          <p:cNvPr id="181" name="Google Shape;181;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82" name="Google Shape;182;p2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84" name="Google Shape;184;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5" name="Google Shape;185;p2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86" name="Google Shape;186;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 name="Google Shape;188;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89" name="Google Shape;189;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 name="Google Shape;190;p2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91" name="Shape 191"/>
        <p:cNvGrpSpPr/>
        <p:nvPr/>
      </p:nvGrpSpPr>
      <p:grpSpPr>
        <a:xfrm>
          <a:off x="0" y="0"/>
          <a:ext cx="0" cy="0"/>
          <a:chOff x="0" y="0"/>
          <a:chExt cx="0" cy="0"/>
        </a:xfrm>
      </p:grpSpPr>
      <p:sp>
        <p:nvSpPr>
          <p:cNvPr id="192" name="Google Shape;192;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93" name="Google Shape;193;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95" name="Google Shape;195;p2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96" name="Google Shape;196;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 name="Google Shape;197;p2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 name="Google Shape;198;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9" name="Google Shape;199;p2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 name="Google Shape;200;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01" name="Shape 201"/>
        <p:cNvGrpSpPr/>
        <p:nvPr/>
      </p:nvGrpSpPr>
      <p:grpSpPr>
        <a:xfrm>
          <a:off x="0" y="0"/>
          <a:ext cx="0" cy="0"/>
          <a:chOff x="0" y="0"/>
          <a:chExt cx="0" cy="0"/>
        </a:xfrm>
      </p:grpSpPr>
      <p:sp>
        <p:nvSpPr>
          <p:cNvPr id="202" name="Google Shape;202;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 name="Google Shape;204;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 name="Google Shape;20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06" name="Google Shape;206;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8" name="Google Shape;208;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9" name="Google Shape;209;p30"/>
          <p:cNvGrpSpPr/>
          <p:nvPr/>
        </p:nvGrpSpPr>
        <p:grpSpPr>
          <a:xfrm>
            <a:off x="457200" y="1378813"/>
            <a:ext cx="776889" cy="621300"/>
            <a:chOff x="457200" y="1378813"/>
            <a:chExt cx="776889" cy="621300"/>
          </a:xfrm>
        </p:grpSpPr>
        <p:sp>
          <p:nvSpPr>
            <p:cNvPr id="210" name="Google Shape;210;p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30"/>
          <p:cNvGrpSpPr/>
          <p:nvPr/>
        </p:nvGrpSpPr>
        <p:grpSpPr>
          <a:xfrm>
            <a:off x="457200" y="2228725"/>
            <a:ext cx="776889" cy="621300"/>
            <a:chOff x="457200" y="1378813"/>
            <a:chExt cx="776889" cy="621300"/>
          </a:xfrm>
        </p:grpSpPr>
        <p:sp>
          <p:nvSpPr>
            <p:cNvPr id="213" name="Google Shape;213;p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30"/>
          <p:cNvGrpSpPr/>
          <p:nvPr/>
        </p:nvGrpSpPr>
        <p:grpSpPr>
          <a:xfrm>
            <a:off x="457200" y="3073850"/>
            <a:ext cx="776889" cy="621300"/>
            <a:chOff x="457200" y="1378813"/>
            <a:chExt cx="776889" cy="621300"/>
          </a:xfrm>
        </p:grpSpPr>
        <p:sp>
          <p:nvSpPr>
            <p:cNvPr id="216" name="Google Shape;216;p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30"/>
          <p:cNvGrpSpPr/>
          <p:nvPr/>
        </p:nvGrpSpPr>
        <p:grpSpPr>
          <a:xfrm>
            <a:off x="457200" y="3923750"/>
            <a:ext cx="776889" cy="621300"/>
            <a:chOff x="457200" y="1378813"/>
            <a:chExt cx="776889" cy="621300"/>
          </a:xfrm>
        </p:grpSpPr>
        <p:sp>
          <p:nvSpPr>
            <p:cNvPr id="219" name="Google Shape;219;p3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20" name="Google Shape;220;p3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 name="Google Shape;221;p3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 name="Google Shape;222;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3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6" name="Google Shape;226;p3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 name="Google Shape;227;p3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28" name="Shape 228"/>
        <p:cNvGrpSpPr/>
        <p:nvPr/>
      </p:nvGrpSpPr>
      <p:grpSpPr>
        <a:xfrm>
          <a:off x="0" y="0"/>
          <a:ext cx="0" cy="0"/>
          <a:chOff x="0" y="0"/>
          <a:chExt cx="0" cy="0"/>
        </a:xfrm>
      </p:grpSpPr>
      <p:sp>
        <p:nvSpPr>
          <p:cNvPr id="229" name="Google Shape;229;p3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 name="Google Shape;23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2" name="Google Shape;23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4" name="Google Shape;234;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5" name="Google Shape;235;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6" name="Google Shape;236;p31"/>
          <p:cNvGrpSpPr/>
          <p:nvPr/>
        </p:nvGrpSpPr>
        <p:grpSpPr>
          <a:xfrm>
            <a:off x="457200" y="1300225"/>
            <a:ext cx="776889" cy="621300"/>
            <a:chOff x="457200" y="1378813"/>
            <a:chExt cx="776889" cy="621300"/>
          </a:xfrm>
        </p:grpSpPr>
        <p:sp>
          <p:nvSpPr>
            <p:cNvPr id="237" name="Google Shape;237;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31"/>
          <p:cNvGrpSpPr/>
          <p:nvPr/>
        </p:nvGrpSpPr>
        <p:grpSpPr>
          <a:xfrm>
            <a:off x="457200" y="2000125"/>
            <a:ext cx="776889" cy="621300"/>
            <a:chOff x="457200" y="1378813"/>
            <a:chExt cx="776889" cy="621300"/>
          </a:xfrm>
        </p:grpSpPr>
        <p:sp>
          <p:nvSpPr>
            <p:cNvPr id="240" name="Google Shape;240;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31"/>
          <p:cNvGrpSpPr/>
          <p:nvPr/>
        </p:nvGrpSpPr>
        <p:grpSpPr>
          <a:xfrm>
            <a:off x="457200" y="2692850"/>
            <a:ext cx="776889" cy="621300"/>
            <a:chOff x="457200" y="1378813"/>
            <a:chExt cx="776889" cy="621300"/>
          </a:xfrm>
        </p:grpSpPr>
        <p:sp>
          <p:nvSpPr>
            <p:cNvPr id="243" name="Google Shape;243;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 name="Google Shape;245;p31"/>
          <p:cNvGrpSpPr/>
          <p:nvPr/>
        </p:nvGrpSpPr>
        <p:grpSpPr>
          <a:xfrm>
            <a:off x="457200" y="3390350"/>
            <a:ext cx="776889" cy="621300"/>
            <a:chOff x="457200" y="1378813"/>
            <a:chExt cx="776889" cy="621300"/>
          </a:xfrm>
        </p:grpSpPr>
        <p:sp>
          <p:nvSpPr>
            <p:cNvPr id="246" name="Google Shape;246;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7" name="Google Shape;247;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3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 name="Google Shape;249;p3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 name="Google Shape;253;p3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 name="Google Shape;254;p3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5" name="Google Shape;255;p31"/>
          <p:cNvGrpSpPr/>
          <p:nvPr/>
        </p:nvGrpSpPr>
        <p:grpSpPr>
          <a:xfrm>
            <a:off x="469500" y="4083075"/>
            <a:ext cx="776889" cy="621300"/>
            <a:chOff x="457200" y="1378813"/>
            <a:chExt cx="776889" cy="621300"/>
          </a:xfrm>
        </p:grpSpPr>
        <p:sp>
          <p:nvSpPr>
            <p:cNvPr id="256" name="Google Shape;256;p3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7" name="Google Shape;257;p3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3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60" name="Shape 260"/>
        <p:cNvGrpSpPr/>
        <p:nvPr/>
      </p:nvGrpSpPr>
      <p:grpSpPr>
        <a:xfrm>
          <a:off x="0" y="0"/>
          <a:ext cx="0" cy="0"/>
          <a:chOff x="0" y="0"/>
          <a:chExt cx="0" cy="0"/>
        </a:xfrm>
      </p:grpSpPr>
      <p:sp>
        <p:nvSpPr>
          <p:cNvPr id="261" name="Google Shape;261;p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 name="Google Shape;2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 name="Google Shape;2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 name="Google Shape;2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6" name="Google Shape;2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7" name="Google Shape;2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8" name="Google Shape;268;p32"/>
          <p:cNvGrpSpPr/>
          <p:nvPr/>
        </p:nvGrpSpPr>
        <p:grpSpPr>
          <a:xfrm>
            <a:off x="457200" y="1237825"/>
            <a:ext cx="776900" cy="486300"/>
            <a:chOff x="457200" y="1466425"/>
            <a:chExt cx="776900" cy="486300"/>
          </a:xfrm>
        </p:grpSpPr>
        <p:sp>
          <p:nvSpPr>
            <p:cNvPr id="269" name="Google Shape;269;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0" name="Google Shape;270;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3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 name="Google Shape;272;p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2"/>
          <p:cNvGrpSpPr/>
          <p:nvPr/>
        </p:nvGrpSpPr>
        <p:grpSpPr>
          <a:xfrm>
            <a:off x="457200" y="1828900"/>
            <a:ext cx="776900" cy="486300"/>
            <a:chOff x="457200" y="1466425"/>
            <a:chExt cx="776900" cy="486300"/>
          </a:xfrm>
        </p:grpSpPr>
        <p:sp>
          <p:nvSpPr>
            <p:cNvPr id="274" name="Google Shape;274;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5" name="Google Shape;275;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 name="Google Shape;277;p32"/>
          <p:cNvGrpSpPr/>
          <p:nvPr/>
        </p:nvGrpSpPr>
        <p:grpSpPr>
          <a:xfrm>
            <a:off x="457200" y="2419975"/>
            <a:ext cx="776900" cy="486300"/>
            <a:chOff x="457200" y="1466425"/>
            <a:chExt cx="776900" cy="486300"/>
          </a:xfrm>
        </p:grpSpPr>
        <p:sp>
          <p:nvSpPr>
            <p:cNvPr id="278" name="Google Shape;278;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9" name="Google Shape;279;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0" name="Google Shape;280;p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 name="Google Shape;281;p32"/>
          <p:cNvGrpSpPr/>
          <p:nvPr/>
        </p:nvGrpSpPr>
        <p:grpSpPr>
          <a:xfrm>
            <a:off x="457200" y="3011050"/>
            <a:ext cx="776900" cy="486300"/>
            <a:chOff x="457200" y="1466425"/>
            <a:chExt cx="776900" cy="486300"/>
          </a:xfrm>
        </p:grpSpPr>
        <p:sp>
          <p:nvSpPr>
            <p:cNvPr id="282" name="Google Shape;282;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3" name="Google Shape;283;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5" name="Google Shape;285;p32"/>
          <p:cNvGrpSpPr/>
          <p:nvPr/>
        </p:nvGrpSpPr>
        <p:grpSpPr>
          <a:xfrm>
            <a:off x="457200" y="3602137"/>
            <a:ext cx="776900" cy="486300"/>
            <a:chOff x="457200" y="1466425"/>
            <a:chExt cx="776900" cy="486300"/>
          </a:xfrm>
        </p:grpSpPr>
        <p:sp>
          <p:nvSpPr>
            <p:cNvPr id="286" name="Google Shape;286;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7" name="Google Shape;287;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 name="Google Shape;289;p32"/>
          <p:cNvGrpSpPr/>
          <p:nvPr/>
        </p:nvGrpSpPr>
        <p:grpSpPr>
          <a:xfrm>
            <a:off x="457200" y="4193262"/>
            <a:ext cx="776900" cy="486300"/>
            <a:chOff x="457200" y="1466425"/>
            <a:chExt cx="776900" cy="486300"/>
          </a:xfrm>
        </p:grpSpPr>
        <p:sp>
          <p:nvSpPr>
            <p:cNvPr id="290" name="Google Shape;290;p3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91" name="Google Shape;291;p3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3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 name="Google Shape;293;p3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 name="Google Shape;294;p3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 name="Google Shape;295;p3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 name="Google Shape;296;p3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97" name="Shape 297"/>
        <p:cNvGrpSpPr/>
        <p:nvPr/>
      </p:nvGrpSpPr>
      <p:grpSpPr>
        <a:xfrm>
          <a:off x="0" y="0"/>
          <a:ext cx="0" cy="0"/>
          <a:chOff x="0" y="0"/>
          <a:chExt cx="0" cy="0"/>
        </a:xfrm>
      </p:grpSpPr>
      <p:sp>
        <p:nvSpPr>
          <p:cNvPr id="298" name="Google Shape;298;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 name="Google Shape;300;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1" name="Google Shape;301;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 name="Google Shape;302;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3" name="Google Shape;303;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4" name="Google Shape;304;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05" name="Google Shape;305;p33"/>
          <p:cNvGrpSpPr/>
          <p:nvPr/>
        </p:nvGrpSpPr>
        <p:grpSpPr>
          <a:xfrm>
            <a:off x="457200" y="1237825"/>
            <a:ext cx="776900" cy="486300"/>
            <a:chOff x="457200" y="1466425"/>
            <a:chExt cx="776900" cy="486300"/>
          </a:xfrm>
        </p:grpSpPr>
        <p:sp>
          <p:nvSpPr>
            <p:cNvPr id="306" name="Google Shape;306;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7" name="Google Shape;307;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 name="Google Shape;310;p33"/>
          <p:cNvGrpSpPr/>
          <p:nvPr/>
        </p:nvGrpSpPr>
        <p:grpSpPr>
          <a:xfrm>
            <a:off x="457200" y="1828900"/>
            <a:ext cx="776900" cy="486300"/>
            <a:chOff x="457200" y="1466425"/>
            <a:chExt cx="776900" cy="486300"/>
          </a:xfrm>
        </p:grpSpPr>
        <p:sp>
          <p:nvSpPr>
            <p:cNvPr id="311" name="Google Shape;311;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12" name="Google Shape;312;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33"/>
          <p:cNvGrpSpPr/>
          <p:nvPr/>
        </p:nvGrpSpPr>
        <p:grpSpPr>
          <a:xfrm>
            <a:off x="457200" y="2419975"/>
            <a:ext cx="776900" cy="486300"/>
            <a:chOff x="457200" y="1466425"/>
            <a:chExt cx="776900" cy="486300"/>
          </a:xfrm>
        </p:grpSpPr>
        <p:sp>
          <p:nvSpPr>
            <p:cNvPr id="315" name="Google Shape;315;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6" name="Google Shape;316;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 name="Google Shape;318;p33"/>
          <p:cNvGrpSpPr/>
          <p:nvPr/>
        </p:nvGrpSpPr>
        <p:grpSpPr>
          <a:xfrm>
            <a:off x="457200" y="3011050"/>
            <a:ext cx="776900" cy="486300"/>
            <a:chOff x="457200" y="1466425"/>
            <a:chExt cx="776900" cy="486300"/>
          </a:xfrm>
        </p:grpSpPr>
        <p:sp>
          <p:nvSpPr>
            <p:cNvPr id="319" name="Google Shape;319;p3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20" name="Google Shape;320;p3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 name="Google Shape;322;p33"/>
          <p:cNvGrpSpPr/>
          <p:nvPr/>
        </p:nvGrpSpPr>
        <p:grpSpPr>
          <a:xfrm>
            <a:off x="457200" y="3602137"/>
            <a:ext cx="776900" cy="486300"/>
            <a:chOff x="457200" y="1466425"/>
            <a:chExt cx="776900" cy="486300"/>
          </a:xfrm>
        </p:grpSpPr>
        <p:sp>
          <p:nvSpPr>
            <p:cNvPr id="323" name="Google Shape;323;p3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4" name="Google Shape;324;p3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 name="Google Shape;326;p33"/>
          <p:cNvGrpSpPr/>
          <p:nvPr/>
        </p:nvGrpSpPr>
        <p:grpSpPr>
          <a:xfrm>
            <a:off x="457200" y="4193262"/>
            <a:ext cx="776900" cy="486300"/>
            <a:chOff x="457200" y="1466425"/>
            <a:chExt cx="776900" cy="486300"/>
          </a:xfrm>
        </p:grpSpPr>
        <p:sp>
          <p:nvSpPr>
            <p:cNvPr id="327" name="Google Shape;327;p3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8" name="Google Shape;328;p3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3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1" name="Google Shape;331;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2" name="Google Shape;332;p3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3" name="Google Shape;333;p3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34" name="Shape 334"/>
        <p:cNvGrpSpPr/>
        <p:nvPr/>
      </p:nvGrpSpPr>
      <p:grpSpPr>
        <a:xfrm>
          <a:off x="0" y="0"/>
          <a:ext cx="0" cy="0"/>
          <a:chOff x="0" y="0"/>
          <a:chExt cx="0" cy="0"/>
        </a:xfrm>
      </p:grpSpPr>
      <p:sp>
        <p:nvSpPr>
          <p:cNvPr id="335" name="Google Shape;335;p3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7" name="Google Shape;33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8" name="Google Shape;33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9" name="Google Shape;33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40" name="Google Shape;34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41" name="Google Shape;34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42" name="Google Shape;342;p34"/>
          <p:cNvGrpSpPr/>
          <p:nvPr/>
        </p:nvGrpSpPr>
        <p:grpSpPr>
          <a:xfrm>
            <a:off x="457222" y="1149803"/>
            <a:ext cx="713194" cy="446423"/>
            <a:chOff x="457200" y="1466425"/>
            <a:chExt cx="776900" cy="486300"/>
          </a:xfrm>
        </p:grpSpPr>
        <p:sp>
          <p:nvSpPr>
            <p:cNvPr id="343" name="Google Shape;34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4" name="Google Shape;34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 name="Google Shape;345;p3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 name="Google Shape;347;p34"/>
          <p:cNvGrpSpPr/>
          <p:nvPr/>
        </p:nvGrpSpPr>
        <p:grpSpPr>
          <a:xfrm>
            <a:off x="457222" y="1672428"/>
            <a:ext cx="713194" cy="446423"/>
            <a:chOff x="457200" y="1466425"/>
            <a:chExt cx="776900" cy="486300"/>
          </a:xfrm>
        </p:grpSpPr>
        <p:sp>
          <p:nvSpPr>
            <p:cNvPr id="348" name="Google Shape;34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9" name="Google Shape;34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4"/>
          <p:cNvGrpSpPr/>
          <p:nvPr/>
        </p:nvGrpSpPr>
        <p:grpSpPr>
          <a:xfrm>
            <a:off x="457197" y="2195578"/>
            <a:ext cx="713194" cy="446423"/>
            <a:chOff x="457200" y="1466425"/>
            <a:chExt cx="776900" cy="486300"/>
          </a:xfrm>
        </p:grpSpPr>
        <p:sp>
          <p:nvSpPr>
            <p:cNvPr id="353" name="Google Shape;35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4" name="Google Shape;35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 name="Google Shape;355;p3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7" name="Google Shape;357;p34"/>
          <p:cNvGrpSpPr/>
          <p:nvPr/>
        </p:nvGrpSpPr>
        <p:grpSpPr>
          <a:xfrm>
            <a:off x="457197" y="2718203"/>
            <a:ext cx="713194" cy="446423"/>
            <a:chOff x="457200" y="1466425"/>
            <a:chExt cx="776900" cy="486300"/>
          </a:xfrm>
        </p:grpSpPr>
        <p:sp>
          <p:nvSpPr>
            <p:cNvPr id="358" name="Google Shape;35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9" name="Google Shape;35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4"/>
          <p:cNvGrpSpPr/>
          <p:nvPr/>
        </p:nvGrpSpPr>
        <p:grpSpPr>
          <a:xfrm>
            <a:off x="457222" y="3240828"/>
            <a:ext cx="713194" cy="446423"/>
            <a:chOff x="457200" y="1466425"/>
            <a:chExt cx="776900" cy="486300"/>
          </a:xfrm>
        </p:grpSpPr>
        <p:sp>
          <p:nvSpPr>
            <p:cNvPr id="363" name="Google Shape;36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4" name="Google Shape;36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4"/>
          <p:cNvGrpSpPr/>
          <p:nvPr/>
        </p:nvGrpSpPr>
        <p:grpSpPr>
          <a:xfrm>
            <a:off x="457222" y="3763453"/>
            <a:ext cx="713194" cy="446423"/>
            <a:chOff x="457200" y="1466425"/>
            <a:chExt cx="776900" cy="486300"/>
          </a:xfrm>
        </p:grpSpPr>
        <p:sp>
          <p:nvSpPr>
            <p:cNvPr id="368" name="Google Shape;36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9" name="Google Shape;36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4"/>
          <p:cNvGrpSpPr/>
          <p:nvPr/>
        </p:nvGrpSpPr>
        <p:grpSpPr>
          <a:xfrm>
            <a:off x="457222" y="4311603"/>
            <a:ext cx="713194" cy="446423"/>
            <a:chOff x="457200" y="1466425"/>
            <a:chExt cx="776900" cy="486300"/>
          </a:xfrm>
        </p:grpSpPr>
        <p:sp>
          <p:nvSpPr>
            <p:cNvPr id="373" name="Google Shape;37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4" name="Google Shape;37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76" name="Shape 376"/>
        <p:cNvGrpSpPr/>
        <p:nvPr/>
      </p:nvGrpSpPr>
      <p:grpSpPr>
        <a:xfrm>
          <a:off x="0" y="0"/>
          <a:ext cx="0" cy="0"/>
          <a:chOff x="0" y="0"/>
          <a:chExt cx="0" cy="0"/>
        </a:xfrm>
      </p:grpSpPr>
      <p:sp>
        <p:nvSpPr>
          <p:cNvPr id="377" name="Google Shape;377;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8" name="Google Shape;378;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9" name="Google Shape;379;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80" name="Google Shape;380;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1" name="Google Shape;381;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2" name="Google Shape;382;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3" name="Google Shape;383;p3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 name="Google Shape;384;p35"/>
          <p:cNvGrpSpPr/>
          <p:nvPr/>
        </p:nvGrpSpPr>
        <p:grpSpPr>
          <a:xfrm>
            <a:off x="457427" y="3873038"/>
            <a:ext cx="602564" cy="377174"/>
            <a:chOff x="457200" y="1466425"/>
            <a:chExt cx="776900" cy="486300"/>
          </a:xfrm>
        </p:grpSpPr>
        <p:sp>
          <p:nvSpPr>
            <p:cNvPr id="385" name="Google Shape;38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6" name="Google Shape;38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8" name="Google Shape;388;p3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35"/>
          <p:cNvGrpSpPr/>
          <p:nvPr/>
        </p:nvGrpSpPr>
        <p:grpSpPr>
          <a:xfrm>
            <a:off x="457315" y="4311142"/>
            <a:ext cx="602564" cy="377174"/>
            <a:chOff x="457200" y="1466425"/>
            <a:chExt cx="776900" cy="486300"/>
          </a:xfrm>
        </p:grpSpPr>
        <p:sp>
          <p:nvSpPr>
            <p:cNvPr id="390" name="Google Shape;39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1" name="Google Shape;39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3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35"/>
          <p:cNvGrpSpPr/>
          <p:nvPr/>
        </p:nvGrpSpPr>
        <p:grpSpPr>
          <a:xfrm>
            <a:off x="457377" y="2996663"/>
            <a:ext cx="602564" cy="377174"/>
            <a:chOff x="457200" y="1466425"/>
            <a:chExt cx="776900" cy="486300"/>
          </a:xfrm>
        </p:grpSpPr>
        <p:sp>
          <p:nvSpPr>
            <p:cNvPr id="395" name="Google Shape;39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6" name="Google Shape;39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 name="Google Shape;397;p3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5"/>
          <p:cNvGrpSpPr/>
          <p:nvPr/>
        </p:nvGrpSpPr>
        <p:grpSpPr>
          <a:xfrm>
            <a:off x="457265" y="3434767"/>
            <a:ext cx="602564" cy="377174"/>
            <a:chOff x="457200" y="1466425"/>
            <a:chExt cx="776900" cy="486300"/>
          </a:xfrm>
        </p:grpSpPr>
        <p:sp>
          <p:nvSpPr>
            <p:cNvPr id="400" name="Google Shape;40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1" name="Google Shape;40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5"/>
          <p:cNvGrpSpPr/>
          <p:nvPr/>
        </p:nvGrpSpPr>
        <p:grpSpPr>
          <a:xfrm>
            <a:off x="457402" y="2135288"/>
            <a:ext cx="602564" cy="377174"/>
            <a:chOff x="457200" y="1466425"/>
            <a:chExt cx="776900" cy="486300"/>
          </a:xfrm>
        </p:grpSpPr>
        <p:sp>
          <p:nvSpPr>
            <p:cNvPr id="405" name="Google Shape;40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6" name="Google Shape;40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5"/>
          <p:cNvGrpSpPr/>
          <p:nvPr/>
        </p:nvGrpSpPr>
        <p:grpSpPr>
          <a:xfrm>
            <a:off x="457290" y="2573392"/>
            <a:ext cx="602564" cy="377174"/>
            <a:chOff x="457200" y="1466425"/>
            <a:chExt cx="776900" cy="486300"/>
          </a:xfrm>
        </p:grpSpPr>
        <p:sp>
          <p:nvSpPr>
            <p:cNvPr id="410" name="Google Shape;41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1" name="Google Shape;41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3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5"/>
          <p:cNvGrpSpPr/>
          <p:nvPr/>
        </p:nvGrpSpPr>
        <p:grpSpPr>
          <a:xfrm>
            <a:off x="457352" y="1258913"/>
            <a:ext cx="602564" cy="377174"/>
            <a:chOff x="457200" y="1466425"/>
            <a:chExt cx="776900" cy="486300"/>
          </a:xfrm>
        </p:grpSpPr>
        <p:sp>
          <p:nvSpPr>
            <p:cNvPr id="415" name="Google Shape;415;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6" name="Google Shape;416;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5"/>
          <p:cNvGrpSpPr/>
          <p:nvPr/>
        </p:nvGrpSpPr>
        <p:grpSpPr>
          <a:xfrm>
            <a:off x="457240" y="1697017"/>
            <a:ext cx="602564" cy="377174"/>
            <a:chOff x="457200" y="1466425"/>
            <a:chExt cx="776900" cy="486300"/>
          </a:xfrm>
        </p:grpSpPr>
        <p:sp>
          <p:nvSpPr>
            <p:cNvPr id="420" name="Google Shape;420;p3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1" name="Google Shape;421;p3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23" name="Shape 423"/>
        <p:cNvGrpSpPr/>
        <p:nvPr/>
      </p:nvGrpSpPr>
      <p:grpSpPr>
        <a:xfrm>
          <a:off x="0" y="0"/>
          <a:ext cx="0" cy="0"/>
          <a:chOff x="0" y="0"/>
          <a:chExt cx="0" cy="0"/>
        </a:xfrm>
      </p:grpSpPr>
      <p:sp>
        <p:nvSpPr>
          <p:cNvPr id="424" name="Google Shape;424;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6" name="Google Shape;426;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7" name="Google Shape;427;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8" name="Google Shape;42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9" name="Google Shape;429;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6"/>
          <p:cNvGrpSpPr/>
          <p:nvPr/>
        </p:nvGrpSpPr>
        <p:grpSpPr>
          <a:xfrm>
            <a:off x="457427" y="3873038"/>
            <a:ext cx="602564" cy="377174"/>
            <a:chOff x="457200" y="1466425"/>
            <a:chExt cx="776900" cy="486300"/>
          </a:xfrm>
        </p:grpSpPr>
        <p:sp>
          <p:nvSpPr>
            <p:cNvPr id="432" name="Google Shape;43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3" name="Google Shape;43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3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6"/>
          <p:cNvGrpSpPr/>
          <p:nvPr/>
        </p:nvGrpSpPr>
        <p:grpSpPr>
          <a:xfrm>
            <a:off x="457315" y="4311142"/>
            <a:ext cx="602564" cy="377174"/>
            <a:chOff x="457200" y="1466425"/>
            <a:chExt cx="776900" cy="486300"/>
          </a:xfrm>
        </p:grpSpPr>
        <p:sp>
          <p:nvSpPr>
            <p:cNvPr id="437" name="Google Shape;43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8" name="Google Shape;43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1" name="Google Shape;441;p36"/>
          <p:cNvGrpSpPr/>
          <p:nvPr/>
        </p:nvGrpSpPr>
        <p:grpSpPr>
          <a:xfrm>
            <a:off x="457377" y="2996663"/>
            <a:ext cx="602564" cy="377174"/>
            <a:chOff x="457200" y="1466425"/>
            <a:chExt cx="776900" cy="486300"/>
          </a:xfrm>
        </p:grpSpPr>
        <p:sp>
          <p:nvSpPr>
            <p:cNvPr id="442" name="Google Shape;44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3" name="Google Shape;44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 name="Google Shape;444;p3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3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6"/>
          <p:cNvGrpSpPr/>
          <p:nvPr/>
        </p:nvGrpSpPr>
        <p:grpSpPr>
          <a:xfrm>
            <a:off x="457265" y="3434767"/>
            <a:ext cx="602564" cy="377174"/>
            <a:chOff x="457200" y="1466425"/>
            <a:chExt cx="776900" cy="486300"/>
          </a:xfrm>
        </p:grpSpPr>
        <p:sp>
          <p:nvSpPr>
            <p:cNvPr id="447" name="Google Shape;44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8" name="Google Shape;44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6"/>
          <p:cNvGrpSpPr/>
          <p:nvPr/>
        </p:nvGrpSpPr>
        <p:grpSpPr>
          <a:xfrm>
            <a:off x="457402" y="2135288"/>
            <a:ext cx="602564" cy="377174"/>
            <a:chOff x="457200" y="1466425"/>
            <a:chExt cx="776900" cy="486300"/>
          </a:xfrm>
        </p:grpSpPr>
        <p:sp>
          <p:nvSpPr>
            <p:cNvPr id="452" name="Google Shape;452;p3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3" name="Google Shape;453;p3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6"/>
          <p:cNvGrpSpPr/>
          <p:nvPr/>
        </p:nvGrpSpPr>
        <p:grpSpPr>
          <a:xfrm>
            <a:off x="457290" y="2573392"/>
            <a:ext cx="602564" cy="377174"/>
            <a:chOff x="457200" y="1466425"/>
            <a:chExt cx="776900" cy="486300"/>
          </a:xfrm>
        </p:grpSpPr>
        <p:sp>
          <p:nvSpPr>
            <p:cNvPr id="457" name="Google Shape;457;p3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8" name="Google Shape;458;p3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3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36"/>
          <p:cNvGrpSpPr/>
          <p:nvPr/>
        </p:nvGrpSpPr>
        <p:grpSpPr>
          <a:xfrm>
            <a:off x="457352" y="1258913"/>
            <a:ext cx="602564" cy="377174"/>
            <a:chOff x="457200" y="1466425"/>
            <a:chExt cx="776900" cy="486300"/>
          </a:xfrm>
        </p:grpSpPr>
        <p:sp>
          <p:nvSpPr>
            <p:cNvPr id="462" name="Google Shape;462;p3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3" name="Google Shape;463;p3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6"/>
          <p:cNvGrpSpPr/>
          <p:nvPr/>
        </p:nvGrpSpPr>
        <p:grpSpPr>
          <a:xfrm>
            <a:off x="457240" y="1697017"/>
            <a:ext cx="602564" cy="377174"/>
            <a:chOff x="457200" y="1466425"/>
            <a:chExt cx="776900" cy="486300"/>
          </a:xfrm>
        </p:grpSpPr>
        <p:sp>
          <p:nvSpPr>
            <p:cNvPr id="467" name="Google Shape;467;p3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8" name="Google Shape;468;p3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70" name="Shape 470"/>
        <p:cNvGrpSpPr/>
        <p:nvPr/>
      </p:nvGrpSpPr>
      <p:grpSpPr>
        <a:xfrm>
          <a:off x="0" y="0"/>
          <a:ext cx="0" cy="0"/>
          <a:chOff x="0" y="0"/>
          <a:chExt cx="0" cy="0"/>
        </a:xfrm>
      </p:grpSpPr>
      <p:sp>
        <p:nvSpPr>
          <p:cNvPr id="471" name="Google Shape;471;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2" name="Google Shape;472;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73" name="Google Shape;473;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74" name="Google Shape;474;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75" name="Google Shape;475;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76" name="Google Shape;476;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77" name="Google Shape;477;p37"/>
          <p:cNvGrpSpPr/>
          <p:nvPr/>
        </p:nvGrpSpPr>
        <p:grpSpPr>
          <a:xfrm>
            <a:off x="457181" y="1345103"/>
            <a:ext cx="533372" cy="533480"/>
            <a:chOff x="457200" y="1378813"/>
            <a:chExt cx="695400" cy="695450"/>
          </a:xfrm>
        </p:grpSpPr>
        <p:sp>
          <p:nvSpPr>
            <p:cNvPr id="478" name="Google Shape;478;p3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9" name="Google Shape;479;p3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2" name="Google Shape;482;p37"/>
          <p:cNvGrpSpPr/>
          <p:nvPr/>
        </p:nvGrpSpPr>
        <p:grpSpPr>
          <a:xfrm>
            <a:off x="3228956" y="1345103"/>
            <a:ext cx="533372" cy="533480"/>
            <a:chOff x="457200" y="1378813"/>
            <a:chExt cx="695400" cy="695450"/>
          </a:xfrm>
        </p:grpSpPr>
        <p:sp>
          <p:nvSpPr>
            <p:cNvPr id="483" name="Google Shape;483;p3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4" name="Google Shape;484;p3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87" name="Google Shape;487;p37"/>
          <p:cNvGrpSpPr/>
          <p:nvPr/>
        </p:nvGrpSpPr>
        <p:grpSpPr>
          <a:xfrm>
            <a:off x="6134081" y="1345853"/>
            <a:ext cx="533372" cy="533480"/>
            <a:chOff x="457200" y="1378813"/>
            <a:chExt cx="695400" cy="695450"/>
          </a:xfrm>
        </p:grpSpPr>
        <p:sp>
          <p:nvSpPr>
            <p:cNvPr id="488" name="Google Shape;488;p3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9" name="Google Shape;489;p3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0" name="Google Shape;490;p3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492" name="Shape 492"/>
        <p:cNvGrpSpPr/>
        <p:nvPr/>
      </p:nvGrpSpPr>
      <p:grpSpPr>
        <a:xfrm>
          <a:off x="0" y="0"/>
          <a:ext cx="0" cy="0"/>
          <a:chOff x="0" y="0"/>
          <a:chExt cx="0" cy="0"/>
        </a:xfrm>
      </p:grpSpPr>
      <p:pic>
        <p:nvPicPr>
          <p:cNvPr id="493" name="Google Shape;493;p3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494" name="Google Shape;494;p3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6" name="Google Shape;496;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97" name="Google Shape;497;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98" name="Google Shape;498;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9" name="Google Shape;499;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00" name="Google Shape;500;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1" name="Google Shape;501;p38"/>
          <p:cNvGrpSpPr/>
          <p:nvPr/>
        </p:nvGrpSpPr>
        <p:grpSpPr>
          <a:xfrm>
            <a:off x="457206" y="1421303"/>
            <a:ext cx="533372" cy="533480"/>
            <a:chOff x="457200" y="1378813"/>
            <a:chExt cx="695400" cy="695450"/>
          </a:xfrm>
        </p:grpSpPr>
        <p:sp>
          <p:nvSpPr>
            <p:cNvPr id="502" name="Google Shape;502;p3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03" name="Google Shape;503;p3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3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5" name="Google Shape;505;p3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3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38"/>
          <p:cNvGrpSpPr/>
          <p:nvPr/>
        </p:nvGrpSpPr>
        <p:grpSpPr>
          <a:xfrm>
            <a:off x="4936306" y="1423553"/>
            <a:ext cx="533372" cy="533480"/>
            <a:chOff x="457200" y="1378813"/>
            <a:chExt cx="695400" cy="695450"/>
          </a:xfrm>
        </p:grpSpPr>
        <p:sp>
          <p:nvSpPr>
            <p:cNvPr id="508" name="Google Shape;508;p3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09" name="Google Shape;509;p3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3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3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12" name="Shape 512"/>
        <p:cNvGrpSpPr/>
        <p:nvPr/>
      </p:nvGrpSpPr>
      <p:grpSpPr>
        <a:xfrm>
          <a:off x="0" y="0"/>
          <a:ext cx="0" cy="0"/>
          <a:chOff x="0" y="0"/>
          <a:chExt cx="0" cy="0"/>
        </a:xfrm>
      </p:grpSpPr>
      <p:sp>
        <p:nvSpPr>
          <p:cNvPr id="513" name="Google Shape;513;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4" name="Google Shape;514;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5" name="Google Shape;515;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6" name="Google Shape;516;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17" name="Google Shape;517;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8" name="Google Shape;518;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3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20" name="Google Shape;520;p3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25" name="Google Shape;525;p3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26" name="Google Shape;526;p3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31" name="Google Shape;531;p3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32" name="Google Shape;532;p3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36" name="Google Shape;536;p3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7" name="Google Shape;537;p3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8" name="Google Shape;538;p3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39" name="Shape 539"/>
        <p:cNvGrpSpPr/>
        <p:nvPr/>
      </p:nvGrpSpPr>
      <p:grpSpPr>
        <a:xfrm>
          <a:off x="0" y="0"/>
          <a:ext cx="0" cy="0"/>
          <a:chOff x="0" y="0"/>
          <a:chExt cx="0" cy="0"/>
        </a:xfrm>
      </p:grpSpPr>
      <p:sp>
        <p:nvSpPr>
          <p:cNvPr id="540" name="Google Shape;540;p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2" name="Google Shape;542;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3" name="Google Shape;543;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4" name="Google Shape;544;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5" name="Google Shape;545;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6" name="Google Shape;546;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7" name="Google Shape;547;p4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2" name="Google Shape;552;p4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4" name="Google Shape;554;p4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55" name="Google Shape;555;p4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56" name="Google Shape;556;p4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57" name="Google Shape;557;p4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58" name="Shape 558"/>
        <p:cNvGrpSpPr/>
        <p:nvPr/>
      </p:nvGrpSpPr>
      <p:grpSpPr>
        <a:xfrm>
          <a:off x="0" y="0"/>
          <a:ext cx="0" cy="0"/>
          <a:chOff x="0" y="0"/>
          <a:chExt cx="0" cy="0"/>
        </a:xfrm>
      </p:grpSpPr>
      <p:sp>
        <p:nvSpPr>
          <p:cNvPr id="559" name="Google Shape;559;p4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2" name="Google Shape;562;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3" name="Google Shape;563;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4" name="Google Shape;564;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5" name="Google Shape;565;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7" name="Google Shape;567;p4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4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2" name="Google Shape;572;p4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3" name="Google Shape;573;p4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4" name="Google Shape;574;p4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75" name="Google Shape;575;p4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76" name="Google Shape;576;p4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77" name="Shape 577"/>
        <p:cNvGrpSpPr/>
        <p:nvPr/>
      </p:nvGrpSpPr>
      <p:grpSpPr>
        <a:xfrm>
          <a:off x="0" y="0"/>
          <a:ext cx="0" cy="0"/>
          <a:chOff x="0" y="0"/>
          <a:chExt cx="0" cy="0"/>
        </a:xfrm>
      </p:grpSpPr>
      <p:sp>
        <p:nvSpPr>
          <p:cNvPr id="578" name="Google Shape;578;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1" name="Google Shape;581;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2" name="Google Shape;582;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3" name="Google Shape;583;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4" name="Google Shape;584;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6" name="Google Shape;586;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2" name="Google Shape;592;p4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93" name="Google Shape;593;p4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594" name="Google Shape;594;p4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595" name="Google Shape;595;p4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596" name="Shape 596"/>
        <p:cNvGrpSpPr/>
        <p:nvPr/>
      </p:nvGrpSpPr>
      <p:grpSpPr>
        <a:xfrm>
          <a:off x="0" y="0"/>
          <a:ext cx="0" cy="0"/>
          <a:chOff x="0" y="0"/>
          <a:chExt cx="0" cy="0"/>
        </a:xfrm>
      </p:grpSpPr>
      <p:sp>
        <p:nvSpPr>
          <p:cNvPr id="597" name="Google Shape;597;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0" name="Google Shape;600;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1" name="Google Shape;601;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02" name="Google Shape;602;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3" name="Google Shape;603;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5" name="Google Shape;605;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9" name="Google Shape;609;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0" name="Google Shape;610;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11" name="Google Shape;611;p4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12" name="Google Shape;612;p4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13" name="Google Shape;613;p4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14" name="Google Shape;614;p4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15" name="Shape 615"/>
        <p:cNvGrpSpPr/>
        <p:nvPr/>
      </p:nvGrpSpPr>
      <p:grpSpPr>
        <a:xfrm>
          <a:off x="0" y="0"/>
          <a:ext cx="0" cy="0"/>
          <a:chOff x="0" y="0"/>
          <a:chExt cx="0" cy="0"/>
        </a:xfrm>
      </p:grpSpPr>
      <p:sp>
        <p:nvSpPr>
          <p:cNvPr id="616" name="Google Shape;616;p4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9" name="Google Shape;619;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0" name="Google Shape;620;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21" name="Google Shape;621;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22" name="Google Shape;622;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4" name="Google Shape;624;p4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8" name="Google Shape;628;p4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4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0" name="Google Shape;630;p4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2" name="Google Shape;632;p4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33" name="Google Shape;633;p4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34" name="Google Shape;634;p4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35" name="Google Shape;635;p4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36" name="Google Shape;636;p4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37" name="Shape 637"/>
        <p:cNvGrpSpPr/>
        <p:nvPr/>
      </p:nvGrpSpPr>
      <p:grpSpPr>
        <a:xfrm>
          <a:off x="0" y="0"/>
          <a:ext cx="0" cy="0"/>
          <a:chOff x="0" y="0"/>
          <a:chExt cx="0" cy="0"/>
        </a:xfrm>
      </p:grpSpPr>
      <p:sp>
        <p:nvSpPr>
          <p:cNvPr id="638" name="Google Shape;638;p4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1" name="Google Shape;641;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42" name="Google Shape;642;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43" name="Google Shape;643;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4" name="Google Shape;644;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0" name="Google Shape;650;p4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4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2" name="Google Shape;652;p4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54" name="Google Shape;654;p4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55" name="Google Shape;655;p4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56" name="Google Shape;656;p4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57" name="Google Shape;657;p4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58" name="Google Shape;658;p4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59" name="Shape 659"/>
        <p:cNvGrpSpPr/>
        <p:nvPr/>
      </p:nvGrpSpPr>
      <p:grpSpPr>
        <a:xfrm>
          <a:off x="0" y="0"/>
          <a:ext cx="0" cy="0"/>
          <a:chOff x="0" y="0"/>
          <a:chExt cx="0" cy="0"/>
        </a:xfrm>
      </p:grpSpPr>
      <p:sp>
        <p:nvSpPr>
          <p:cNvPr id="660" name="Google Shape;660;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63" name="Google Shape;663;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64" name="Google Shape;664;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65" name="Google Shape;665;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6" name="Google Shape;666;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2" name="Google Shape;672;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3" name="Google Shape;673;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4" name="Google Shape;674;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6" name="Google Shape;676;p4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77" name="Google Shape;677;p4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78" name="Google Shape;678;p4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79" name="Google Shape;679;p4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80" name="Google Shape;680;p4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81" name="Shape 681"/>
        <p:cNvGrpSpPr/>
        <p:nvPr/>
      </p:nvGrpSpPr>
      <p:grpSpPr>
        <a:xfrm>
          <a:off x="0" y="0"/>
          <a:ext cx="0" cy="0"/>
          <a:chOff x="0" y="0"/>
          <a:chExt cx="0" cy="0"/>
        </a:xfrm>
      </p:grpSpPr>
      <p:sp>
        <p:nvSpPr>
          <p:cNvPr id="682" name="Google Shape;682;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85" name="Google Shape;685;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6" name="Google Shape;686;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87" name="Google Shape;687;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8" name="Google Shape;688;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4" name="Google Shape;694;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5" name="Google Shape;695;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6" name="Google Shape;696;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8" name="Google Shape;698;p4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99" name="Google Shape;699;p4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00" name="Google Shape;700;p4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01" name="Google Shape;701;p4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02" name="Google Shape;702;p4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03" name="Shape 703"/>
        <p:cNvGrpSpPr/>
        <p:nvPr/>
      </p:nvGrpSpPr>
      <p:grpSpPr>
        <a:xfrm>
          <a:off x="0" y="0"/>
          <a:ext cx="0" cy="0"/>
          <a:chOff x="0" y="0"/>
          <a:chExt cx="0" cy="0"/>
        </a:xfrm>
      </p:grpSpPr>
      <p:sp>
        <p:nvSpPr>
          <p:cNvPr id="704" name="Google Shape;704;p4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7" name="Google Shape;707;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8" name="Google Shape;708;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9" name="Google Shape;709;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10" name="Google Shape;710;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4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8" name="Google Shape;718;p4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4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0" name="Google Shape;720;p4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1" name="Google Shape;721;p4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22" name="Google Shape;722;p4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23" name="Google Shape;723;p4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24" name="Google Shape;724;p4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25" name="Google Shape;725;p4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26" name="Google Shape;726;p4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27" name="Google Shape;727;p4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28" name="Shape 728"/>
        <p:cNvGrpSpPr/>
        <p:nvPr/>
      </p:nvGrpSpPr>
      <p:grpSpPr>
        <a:xfrm>
          <a:off x="0" y="0"/>
          <a:ext cx="0" cy="0"/>
          <a:chOff x="0" y="0"/>
          <a:chExt cx="0" cy="0"/>
        </a:xfrm>
      </p:grpSpPr>
      <p:sp>
        <p:nvSpPr>
          <p:cNvPr id="729" name="Google Shape;729;p4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32" name="Google Shape;732;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33" name="Google Shape;733;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4" name="Google Shape;734;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5" name="Google Shape;735;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6" name="Google Shape;736;p4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4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3" name="Google Shape;743;p4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4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5" name="Google Shape;745;p4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6" name="Google Shape;746;p4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7" name="Google Shape;747;p4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48" name="Google Shape;748;p4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49" name="Google Shape;749;p4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50" name="Google Shape;750;p4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51" name="Google Shape;751;p4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52" name="Google Shape;752;p4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53" name="Shape 753"/>
        <p:cNvGrpSpPr/>
        <p:nvPr/>
      </p:nvGrpSpPr>
      <p:grpSpPr>
        <a:xfrm>
          <a:off x="0" y="0"/>
          <a:ext cx="0" cy="0"/>
          <a:chOff x="0" y="0"/>
          <a:chExt cx="0" cy="0"/>
        </a:xfrm>
      </p:grpSpPr>
      <p:sp>
        <p:nvSpPr>
          <p:cNvPr id="754" name="Google Shape;754;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7" name="Google Shape;757;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8" name="Google Shape;758;p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9" name="Google Shape;759;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60" name="Google Shape;760;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8" name="Google Shape;768;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0" name="Google Shape;770;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1" name="Google Shape;771;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72" name="Google Shape;772;p5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73" name="Google Shape;773;p5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74" name="Google Shape;774;p5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75" name="Google Shape;775;p5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76" name="Google Shape;776;p5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77" name="Google Shape;777;p5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78" name="Shape 778"/>
        <p:cNvGrpSpPr/>
        <p:nvPr/>
      </p:nvGrpSpPr>
      <p:grpSpPr>
        <a:xfrm>
          <a:off x="0" y="0"/>
          <a:ext cx="0" cy="0"/>
          <a:chOff x="0" y="0"/>
          <a:chExt cx="0" cy="0"/>
        </a:xfrm>
      </p:grpSpPr>
      <p:sp>
        <p:nvSpPr>
          <p:cNvPr id="779" name="Google Shape;779;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2" name="Google Shape;782;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3" name="Google Shape;783;p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4" name="Google Shape;784;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5" name="Google Shape;785;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6" name="Google Shape;796;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5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98" name="Google Shape;798;p5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799" name="Google Shape;799;p5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00" name="Google Shape;800;p5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01" name="Google Shape;801;p5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02" name="Google Shape;802;p5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03" name="Shape 803"/>
        <p:cNvGrpSpPr/>
        <p:nvPr/>
      </p:nvGrpSpPr>
      <p:grpSpPr>
        <a:xfrm>
          <a:off x="0" y="0"/>
          <a:ext cx="0" cy="0"/>
          <a:chOff x="0" y="0"/>
          <a:chExt cx="0" cy="0"/>
        </a:xfrm>
      </p:grpSpPr>
      <p:sp>
        <p:nvSpPr>
          <p:cNvPr id="804" name="Google Shape;804;p5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7" name="Google Shape;807;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09" name="Google Shape;809;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0" name="Google Shape;810;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5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4" name="Google Shape;814;p5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6" name="Google Shape;816;p5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8" name="Google Shape;818;p5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0" name="Google Shape;820;p5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4" name="Google Shape;824;p5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25" name="Google Shape;825;p5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26" name="Google Shape;826;p5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27" name="Google Shape;827;p5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28" name="Google Shape;828;p5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29" name="Google Shape;829;p5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30" name="Google Shape;830;p5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31" name="Shape 831"/>
        <p:cNvGrpSpPr/>
        <p:nvPr/>
      </p:nvGrpSpPr>
      <p:grpSpPr>
        <a:xfrm>
          <a:off x="0" y="0"/>
          <a:ext cx="0" cy="0"/>
          <a:chOff x="0" y="0"/>
          <a:chExt cx="0" cy="0"/>
        </a:xfrm>
      </p:grpSpPr>
      <p:sp>
        <p:nvSpPr>
          <p:cNvPr id="832" name="Google Shape;832;p5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5" name="Google Shape;83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6" name="Google Shape;836;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7" name="Google Shape;83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8" name="Google Shape;83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9" name="Google Shape;839;p5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5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2" name="Google Shape;842;p5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4" name="Google Shape;844;p5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6" name="Google Shape;846;p5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8" name="Google Shape;848;p5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2" name="Google Shape;852;p5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53" name="Google Shape;853;p5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54" name="Google Shape;854;p5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55" name="Google Shape;855;p5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56" name="Google Shape;856;p5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57" name="Google Shape;857;p5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58" name="Google Shape;858;p5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59" name="Shape 859"/>
        <p:cNvGrpSpPr/>
        <p:nvPr/>
      </p:nvGrpSpPr>
      <p:grpSpPr>
        <a:xfrm>
          <a:off x="0" y="0"/>
          <a:ext cx="0" cy="0"/>
          <a:chOff x="0" y="0"/>
          <a:chExt cx="0" cy="0"/>
        </a:xfrm>
      </p:grpSpPr>
      <p:sp>
        <p:nvSpPr>
          <p:cNvPr id="860" name="Google Shape;860;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8" name="Google Shape;86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0" name="Google Shape;87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2" name="Google Shape;87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4" name="Google Shape;87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6" name="Google Shape;87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0" name="Google Shape;880;p5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81" name="Google Shape;881;p5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82" name="Google Shape;882;p5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83" name="Google Shape;883;p5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84" name="Google Shape;884;p5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85" name="Google Shape;885;p5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86" name="Google Shape;886;p5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887" name="Shape 887"/>
        <p:cNvGrpSpPr/>
        <p:nvPr/>
      </p:nvGrpSpPr>
      <p:grpSpPr>
        <a:xfrm>
          <a:off x="0" y="0"/>
          <a:ext cx="0" cy="0"/>
          <a:chOff x="0" y="0"/>
          <a:chExt cx="0" cy="0"/>
        </a:xfrm>
      </p:grpSpPr>
      <p:sp>
        <p:nvSpPr>
          <p:cNvPr id="888" name="Google Shape;88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1" name="Google Shape;89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2" name="Google Shape;892;p5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3" name="Google Shape;893;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4" name="Google Shape;894;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5" name="Google Shape;895;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6" name="Google Shape;896;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08" name="Google Shape;908;p5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09" name="Google Shape;909;p5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10" name="Google Shape;910;p5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11" name="Google Shape;911;p5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12" name="Google Shape;912;p5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13" name="Google Shape;913;p5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14" name="Google Shape;914;p5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15" name="Shape 915"/>
        <p:cNvGrpSpPr/>
        <p:nvPr/>
      </p:nvGrpSpPr>
      <p:grpSpPr>
        <a:xfrm>
          <a:off x="0" y="0"/>
          <a:ext cx="0" cy="0"/>
          <a:chOff x="0" y="0"/>
          <a:chExt cx="0" cy="0"/>
        </a:xfrm>
      </p:grpSpPr>
      <p:sp>
        <p:nvSpPr>
          <p:cNvPr id="916" name="Google Shape;916;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18" name="Google Shape;918;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19" name="Google Shape;919;p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0" name="Google Shape;920;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1" name="Google Shape;921;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5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6" name="Google Shape;926;p5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8" name="Google Shape;928;p5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2" name="Google Shape;932;p5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4" name="Google Shape;934;p5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6" name="Google Shape;936;p5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38" name="Google Shape;938;p5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39" name="Google Shape;939;p5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40" name="Google Shape;940;p5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41" name="Google Shape;941;p5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42" name="Google Shape;942;p5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43" name="Google Shape;943;p5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44" name="Google Shape;944;p5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45" name="Google Shape;945;p5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46" name="Shape 946"/>
        <p:cNvGrpSpPr/>
        <p:nvPr/>
      </p:nvGrpSpPr>
      <p:grpSpPr>
        <a:xfrm>
          <a:off x="0" y="0"/>
          <a:ext cx="0" cy="0"/>
          <a:chOff x="0" y="0"/>
          <a:chExt cx="0" cy="0"/>
        </a:xfrm>
      </p:grpSpPr>
      <p:sp>
        <p:nvSpPr>
          <p:cNvPr id="947" name="Google Shape;947;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49" name="Google Shape;949;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0" name="Google Shape;950;p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1" name="Google Shape;951;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2" name="Google Shape;952;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3" name="Google Shape;953;p5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5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7" name="Google Shape;957;p5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9" name="Google Shape;959;p5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3" name="Google Shape;963;p5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5" name="Google Shape;965;p5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7" name="Google Shape;967;p5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69" name="Google Shape;969;p5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70" name="Google Shape;970;p5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71" name="Google Shape;971;p5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72" name="Google Shape;972;p5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73" name="Google Shape;973;p5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74" name="Google Shape;974;p5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75" name="Google Shape;975;p5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76" name="Google Shape;976;p5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77" name="Shape 977"/>
        <p:cNvGrpSpPr/>
        <p:nvPr/>
      </p:nvGrpSpPr>
      <p:grpSpPr>
        <a:xfrm>
          <a:off x="0" y="0"/>
          <a:ext cx="0" cy="0"/>
          <a:chOff x="0" y="0"/>
          <a:chExt cx="0" cy="0"/>
        </a:xfrm>
      </p:grpSpPr>
      <p:sp>
        <p:nvSpPr>
          <p:cNvPr id="978" name="Google Shape;978;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80" name="Google Shape;980;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81" name="Google Shape;981;p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82" name="Google Shape;982;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83" name="Google Shape;983;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4" name="Google Shape;984;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6" name="Google Shape;986;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8" name="Google Shape;988;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0" name="Google Shape;990;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4" name="Google Shape;994;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8" name="Google Shape;998;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00" name="Google Shape;1000;p5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01" name="Google Shape;1001;p5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02" name="Google Shape;1002;p5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03" name="Google Shape;1003;p5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04" name="Google Shape;1004;p5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05" name="Google Shape;1005;p5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06" name="Google Shape;1006;p5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07" name="Google Shape;1007;p5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08" name="Shape 1008"/>
        <p:cNvGrpSpPr/>
        <p:nvPr/>
      </p:nvGrpSpPr>
      <p:grpSpPr>
        <a:xfrm>
          <a:off x="0" y="0"/>
          <a:ext cx="0" cy="0"/>
          <a:chOff x="0" y="0"/>
          <a:chExt cx="0" cy="0"/>
        </a:xfrm>
      </p:grpSpPr>
      <p:sp>
        <p:nvSpPr>
          <p:cNvPr id="1009" name="Google Shape;1009;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11" name="Google Shape;1011;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12" name="Google Shape;1012;p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13" name="Google Shape;1013;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14" name="Google Shape;1014;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5" name="Google Shape;1015;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7" name="Google Shape;1017;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9" name="Google Shape;1019;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1" name="Google Shape;1021;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5" name="Google Shape;1025;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7" name="Google Shape;1027;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9" name="Google Shape;1029;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31" name="Google Shape;1031;p5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32" name="Google Shape;1032;p5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33" name="Google Shape;1033;p5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34" name="Google Shape;1034;p5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35" name="Google Shape;1035;p5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36" name="Google Shape;1036;p5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37" name="Google Shape;1037;p5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38" name="Google Shape;1038;p5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1039" name="Shape 1039"/>
        <p:cNvGrpSpPr/>
        <p:nvPr/>
      </p:nvGrpSpPr>
      <p:grpSpPr>
        <a:xfrm>
          <a:off x="0" y="0"/>
          <a:ext cx="0" cy="0"/>
          <a:chOff x="0" y="0"/>
          <a:chExt cx="0" cy="0"/>
        </a:xfrm>
      </p:grpSpPr>
      <p:sp>
        <p:nvSpPr>
          <p:cNvPr id="1040" name="Google Shape;1040;p60"/>
          <p:cNvSpPr/>
          <p:nvPr/>
        </p:nvSpPr>
        <p:spPr>
          <a:xfrm>
            <a:off x="0" y="4814223"/>
            <a:ext cx="9155741" cy="343311"/>
          </a:xfrm>
          <a:prstGeom prst="flowChartProcess">
            <a:avLst/>
          </a:prstGeom>
          <a:solidFill>
            <a:srgbClr val="1D1A3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Arial"/>
              <a:ea typeface="Arial"/>
              <a:cs typeface="Arial"/>
              <a:sym typeface="Arial"/>
            </a:endParaRPr>
          </a:p>
        </p:txBody>
      </p:sp>
      <p:sp>
        <p:nvSpPr>
          <p:cNvPr id="1041" name="Google Shape;1041;p60"/>
          <p:cNvSpPr txBox="1"/>
          <p:nvPr>
            <p:ph type="title"/>
          </p:nvPr>
        </p:nvSpPr>
        <p:spPr>
          <a:xfrm>
            <a:off x="304800" y="0"/>
            <a:ext cx="5470526" cy="49039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cxnSp>
        <p:nvCxnSpPr>
          <p:cNvPr id="1042" name="Google Shape;1042;p60"/>
          <p:cNvCxnSpPr/>
          <p:nvPr/>
        </p:nvCxnSpPr>
        <p:spPr>
          <a:xfrm>
            <a:off x="0" y="490391"/>
            <a:ext cx="9144000" cy="0"/>
          </a:xfrm>
          <a:prstGeom prst="straightConnector1">
            <a:avLst/>
          </a:prstGeom>
          <a:noFill/>
          <a:ln cap="flat" cmpd="sng" w="41275">
            <a:solidFill>
              <a:srgbClr val="C83232"/>
            </a:solidFill>
            <a:prstDash val="solid"/>
            <a:miter lim="800000"/>
            <a:headEnd len="sm" w="sm" type="none"/>
            <a:tailEnd len="sm" w="sm" type="none"/>
          </a:ln>
        </p:spPr>
      </p:cxnSp>
      <p:sp>
        <p:nvSpPr>
          <p:cNvPr id="1043" name="Google Shape;1043;p6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defRPr>
            </a:lvl1pPr>
            <a:lvl2pPr lvl="1" algn="r">
              <a:buNone/>
              <a:defRPr sz="1300">
                <a:solidFill>
                  <a:schemeClr val="dk1"/>
                </a:solidFill>
              </a:defRPr>
            </a:lvl2pPr>
            <a:lvl3pPr lvl="2" algn="r">
              <a:buNone/>
              <a:defRPr sz="1300">
                <a:solidFill>
                  <a:schemeClr val="dk1"/>
                </a:solidFill>
              </a:defRPr>
            </a:lvl3pPr>
            <a:lvl4pPr lvl="3" algn="r">
              <a:buNone/>
              <a:defRPr sz="1300">
                <a:solidFill>
                  <a:schemeClr val="dk1"/>
                </a:solidFill>
              </a:defRPr>
            </a:lvl4pPr>
            <a:lvl5pPr lvl="4" algn="r">
              <a:buNone/>
              <a:defRPr sz="1300">
                <a:solidFill>
                  <a:schemeClr val="dk1"/>
                </a:solidFill>
              </a:defRPr>
            </a:lvl5pPr>
            <a:lvl6pPr lvl="5" algn="r">
              <a:buNone/>
              <a:defRPr sz="1300">
                <a:solidFill>
                  <a:schemeClr val="dk1"/>
                </a:solidFill>
              </a:defRPr>
            </a:lvl6pPr>
            <a:lvl7pPr lvl="6" algn="r">
              <a:buNone/>
              <a:defRPr sz="1300">
                <a:solidFill>
                  <a:schemeClr val="dk1"/>
                </a:solidFill>
              </a:defRPr>
            </a:lvl7pPr>
            <a:lvl8pPr lvl="7" algn="r">
              <a:buNone/>
              <a:defRPr sz="1300">
                <a:solidFill>
                  <a:schemeClr val="dk1"/>
                </a:solidFill>
              </a:defRPr>
            </a:lvl8pPr>
            <a:lvl9pPr lvl="8"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44" name="Shape 1044"/>
        <p:cNvGrpSpPr/>
        <p:nvPr/>
      </p:nvGrpSpPr>
      <p:grpSpPr>
        <a:xfrm>
          <a:off x="0" y="0"/>
          <a:ext cx="0" cy="0"/>
          <a:chOff x="0" y="0"/>
          <a:chExt cx="0" cy="0"/>
        </a:xfrm>
      </p:grpSpPr>
      <p:sp>
        <p:nvSpPr>
          <p:cNvPr id="1045" name="Google Shape;1045;p61"/>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6" name="Google Shape;1046;p61"/>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47" name="Google Shape;1047;p61"/>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theme" Target="../theme/theme1.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Lst>
  <mc:AlternateContent>
    <mc:Choice Requires="p14">
      <p:transition p14:dur="400">
        <p:fade thruBlk="1"/>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1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97.png"/><Relationship Id="rId4" Type="http://schemas.openxmlformats.org/officeDocument/2006/relationships/image" Target="../media/image8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8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0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1.png"/><Relationship Id="rId5" Type="http://schemas.openxmlformats.org/officeDocument/2006/relationships/image" Target="../media/image1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9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0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 Id="rId3" Type="http://schemas.openxmlformats.org/officeDocument/2006/relationships/image" Target="../media/image10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 Id="rId3" Type="http://schemas.openxmlformats.org/officeDocument/2006/relationships/image" Target="../media/image1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image" Target="../media/image144.png"/><Relationship Id="rId4" Type="http://schemas.openxmlformats.org/officeDocument/2006/relationships/image" Target="../media/image139.png"/><Relationship Id="rId9"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13.png"/><Relationship Id="rId7" Type="http://schemas.openxmlformats.org/officeDocument/2006/relationships/image" Target="../media/image130.png"/><Relationship Id="rId8" Type="http://schemas.openxmlformats.org/officeDocument/2006/relationships/image" Target="../media/image104.png"/><Relationship Id="rId11" Type="http://schemas.openxmlformats.org/officeDocument/2006/relationships/image" Target="../media/image116.png"/><Relationship Id="rId10" Type="http://schemas.openxmlformats.org/officeDocument/2006/relationships/image" Target="../media/image137.png"/><Relationship Id="rId12" Type="http://schemas.openxmlformats.org/officeDocument/2006/relationships/image" Target="../media/image1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0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 Id="rId3" Type="http://schemas.openxmlformats.org/officeDocument/2006/relationships/hyperlink" Target="https://balsamiq.com/" TargetMode="External"/><Relationship Id="rId4" Type="http://schemas.openxmlformats.org/officeDocument/2006/relationships/hyperlink" Target="http://framebox.org/" TargetMode="External"/><Relationship Id="rId9" Type="http://schemas.openxmlformats.org/officeDocument/2006/relationships/hyperlink" Target="http://bit.ly/1CM4Hzo" TargetMode="External"/><Relationship Id="rId5" Type="http://schemas.openxmlformats.org/officeDocument/2006/relationships/hyperlink" Target="http://960.gs/" TargetMode="External"/><Relationship Id="rId6" Type="http://schemas.openxmlformats.org/officeDocument/2006/relationships/hyperlink" Target="https://guideguide.me/" TargetMode="External"/><Relationship Id="rId7" Type="http://schemas.openxmlformats.org/officeDocument/2006/relationships/hyperlink" Target="http://bit.ly/1sjYaFC" TargetMode="External"/><Relationship Id="rId8" Type="http://schemas.openxmlformats.org/officeDocument/2006/relationships/hyperlink" Target="http://www.designbygrid.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image" Target="../media/image109.png"/><Relationship Id="rId6" Type="http://schemas.openxmlformats.org/officeDocument/2006/relationships/image" Target="../media/image1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7.xml"/><Relationship Id="rId3" Type="http://schemas.openxmlformats.org/officeDocument/2006/relationships/image" Target="../media/image1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image" Target="../media/image112.png"/><Relationship Id="rId4" Type="http://schemas.openxmlformats.org/officeDocument/2006/relationships/image" Target="../media/image134.png"/><Relationship Id="rId5" Type="http://schemas.openxmlformats.org/officeDocument/2006/relationships/image" Target="../media/image1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112.png"/><Relationship Id="rId4" Type="http://schemas.openxmlformats.org/officeDocument/2006/relationships/image" Target="../media/image134.png"/><Relationship Id="rId5" Type="http://schemas.openxmlformats.org/officeDocument/2006/relationships/image" Target="../media/image1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 Id="rId3" Type="http://schemas.openxmlformats.org/officeDocument/2006/relationships/image" Target="../media/image112.png"/><Relationship Id="rId4" Type="http://schemas.openxmlformats.org/officeDocument/2006/relationships/image" Target="../media/image134.png"/><Relationship Id="rId5" Type="http://schemas.openxmlformats.org/officeDocument/2006/relationships/image" Target="../media/image1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 Id="rId3" Type="http://schemas.openxmlformats.org/officeDocument/2006/relationships/image" Target="../media/image1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image" Target="../media/image109.png"/><Relationship Id="rId6" Type="http://schemas.openxmlformats.org/officeDocument/2006/relationships/image" Target="../media/image1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image" Target="../media/image109.png"/><Relationship Id="rId6" Type="http://schemas.openxmlformats.org/officeDocument/2006/relationships/image" Target="../media/image1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image" Target="../media/image109.png"/><Relationship Id="rId6" Type="http://schemas.openxmlformats.org/officeDocument/2006/relationships/image" Target="../media/image1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image" Target="../media/image109.png"/><Relationship Id="rId6" Type="http://schemas.openxmlformats.org/officeDocument/2006/relationships/image" Target="../media/image1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 Id="rId3" Type="http://schemas.openxmlformats.org/officeDocument/2006/relationships/image" Target="../media/image11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 Id="rId3" Type="http://schemas.openxmlformats.org/officeDocument/2006/relationships/image" Target="../media/image1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 Id="rId3" Type="http://schemas.openxmlformats.org/officeDocument/2006/relationships/image" Target="../media/image1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 Id="rId3"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3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11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image" Target="../media/image1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image" Target="../media/image1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11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4.xml"/><Relationship Id="rId3" Type="http://schemas.openxmlformats.org/officeDocument/2006/relationships/image" Target="../media/image1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112.png"/><Relationship Id="rId4" Type="http://schemas.openxmlformats.org/officeDocument/2006/relationships/image" Target="../media/image134.png"/><Relationship Id="rId5" Type="http://schemas.openxmlformats.org/officeDocument/2006/relationships/image" Target="../media/image1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24.png"/><Relationship Id="rId4" Type="http://schemas.openxmlformats.org/officeDocument/2006/relationships/image" Target="../media/image26.png"/><Relationship Id="rId5"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5.xml"/><Relationship Id="rId3" Type="http://schemas.openxmlformats.org/officeDocument/2006/relationships/image" Target="../media/image1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6.xml"/><Relationship Id="rId3" Type="http://schemas.openxmlformats.org/officeDocument/2006/relationships/image" Target="../media/image121.png"/><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7.xml"/><Relationship Id="rId3" Type="http://schemas.openxmlformats.org/officeDocument/2006/relationships/image" Target="../media/image1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1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1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1.xml"/><Relationship Id="rId3" Type="http://schemas.openxmlformats.org/officeDocument/2006/relationships/hyperlink" Target="http://www.lipsum.co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12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6.xml"/><Relationship Id="rId3" Type="http://schemas.openxmlformats.org/officeDocument/2006/relationships/image" Target="../media/image24.png"/><Relationship Id="rId4" Type="http://schemas.openxmlformats.org/officeDocument/2006/relationships/image" Target="../media/image131.png"/><Relationship Id="rId5" Type="http://schemas.openxmlformats.org/officeDocument/2006/relationships/image" Target="../media/image123.png"/><Relationship Id="rId6" Type="http://schemas.openxmlformats.org/officeDocument/2006/relationships/image" Target="../media/image1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7.xml"/><Relationship Id="rId3" Type="http://schemas.openxmlformats.org/officeDocument/2006/relationships/image" Target="../media/image12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10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6.xml"/><Relationship Id="rId3" Type="http://schemas.openxmlformats.org/officeDocument/2006/relationships/image" Target="../media/image24.png"/><Relationship Id="rId4" Type="http://schemas.openxmlformats.org/officeDocument/2006/relationships/image" Target="../media/image29.png"/><Relationship Id="rId5" Type="http://schemas.openxmlformats.org/officeDocument/2006/relationships/image" Target="../media/image2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7.xml"/><Relationship Id="rId3" Type="http://schemas.openxmlformats.org/officeDocument/2006/relationships/image" Target="../media/image129.jpg"/><Relationship Id="rId4" Type="http://schemas.openxmlformats.org/officeDocument/2006/relationships/image" Target="../media/image13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9.xml"/><Relationship Id="rId3" Type="http://schemas.openxmlformats.org/officeDocument/2006/relationships/hyperlink" Target="http://www.viewportemulator.co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13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2" name="Shape 1052"/>
        <p:cNvGrpSpPr/>
        <p:nvPr/>
      </p:nvGrpSpPr>
      <p:grpSpPr>
        <a:xfrm>
          <a:off x="0" y="0"/>
          <a:ext cx="0" cy="0"/>
          <a:chOff x="0" y="0"/>
          <a:chExt cx="0" cy="0"/>
        </a:xfrm>
      </p:grpSpPr>
      <p:sp>
        <p:nvSpPr>
          <p:cNvPr id="1053" name="Google Shape;1053;p62"/>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1.5</a:t>
            </a:r>
            <a:endParaRPr/>
          </a:p>
        </p:txBody>
      </p:sp>
      <p:sp>
        <p:nvSpPr>
          <p:cNvPr id="1054" name="Google Shape;1054;p62"/>
          <p:cNvSpPr txBox="1"/>
          <p:nvPr>
            <p:ph idx="2" type="title"/>
          </p:nvPr>
        </p:nvSpPr>
        <p:spPr>
          <a:xfrm>
            <a:off x="274350" y="1571100"/>
            <a:ext cx="8595300" cy="15054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Bootstrap Layouts and Responsive Designs</a:t>
            </a:r>
            <a:endParaRPr/>
          </a:p>
        </p:txBody>
      </p:sp>
      <p:sp>
        <p:nvSpPr>
          <p:cNvPr id="1055" name="Google Shape;1055;p62"/>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7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1129" name="Google Shape;1129;p7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The Pains of </a:t>
            </a:r>
            <a:r>
              <a:rPr b="1" lang="en" sz="3000"/>
              <a:t>Homework #1</a:t>
            </a:r>
            <a:endParaRPr b="1" sz="3000"/>
          </a:p>
          <a:p>
            <a:pPr indent="0" lvl="0" marL="0" rtl="0" algn="l">
              <a:spcBef>
                <a:spcPts val="0"/>
              </a:spcBef>
              <a:spcAft>
                <a:spcPts val="0"/>
              </a:spcAft>
              <a:buNone/>
            </a:pPr>
            <a:r>
              <a:rPr lang="en" sz="3000">
                <a:latin typeface="Roboto Light"/>
                <a:ea typeface="Roboto Light"/>
                <a:cs typeface="Roboto Light"/>
                <a:sym typeface="Roboto Light"/>
              </a:rPr>
              <a:t>Plain HTML + CSS make</a:t>
            </a:r>
            <a:r>
              <a:rPr lang="en" sz="3000">
                <a:latin typeface="Roboto Light"/>
                <a:ea typeface="Roboto Light"/>
                <a:cs typeface="Roboto Light"/>
                <a:sym typeface="Roboto Light"/>
              </a:rPr>
              <a:t>s</a:t>
            </a:r>
            <a:r>
              <a:rPr lang="en" sz="3000">
                <a:latin typeface="Roboto Light"/>
                <a:ea typeface="Roboto Light"/>
                <a:cs typeface="Roboto Light"/>
                <a:sym typeface="Roboto Light"/>
              </a:rPr>
              <a:t> layout </a:t>
            </a:r>
            <a:br>
              <a:rPr lang="en" sz="3000">
                <a:latin typeface="Roboto Light"/>
                <a:ea typeface="Roboto Light"/>
                <a:cs typeface="Roboto Light"/>
                <a:sym typeface="Roboto Light"/>
              </a:rPr>
            </a:br>
            <a:r>
              <a:rPr lang="en" sz="3000">
                <a:latin typeface="Roboto Light"/>
                <a:ea typeface="Roboto Light"/>
                <a:cs typeface="Roboto Light"/>
                <a:sym typeface="Roboto Light"/>
              </a:rPr>
              <a:t>building challenging</a:t>
            </a:r>
            <a:endParaRPr sz="3000">
              <a:latin typeface="Roboto Light"/>
              <a:ea typeface="Roboto Light"/>
              <a:cs typeface="Roboto Light"/>
              <a:sym typeface="Roboto Light"/>
            </a:endParaRPr>
          </a:p>
        </p:txBody>
      </p:sp>
      <p:sp>
        <p:nvSpPr>
          <p:cNvPr id="1130" name="Google Shape;1130;p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pic>
        <p:nvPicPr>
          <p:cNvPr id="1135" name="Google Shape;1135;p72"/>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1136" name="Google Shape;1136;p72"/>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How You (Probably) Feel About CSS</a:t>
            </a:r>
            <a:endParaRPr sz="2400">
              <a:latin typeface="Roboto Medium"/>
              <a:ea typeface="Roboto Medium"/>
              <a:cs typeface="Roboto Medium"/>
              <a:sym typeface="Roboto Medium"/>
            </a:endParaRPr>
          </a:p>
        </p:txBody>
      </p:sp>
      <p:sp>
        <p:nvSpPr>
          <p:cNvPr id="1137" name="Google Shape;1137;p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2" name="Shape 1142"/>
        <p:cNvGrpSpPr/>
        <p:nvPr/>
      </p:nvGrpSpPr>
      <p:grpSpPr>
        <a:xfrm>
          <a:off x="0" y="0"/>
          <a:ext cx="0" cy="0"/>
          <a:chOff x="0" y="0"/>
          <a:chExt cx="0" cy="0"/>
        </a:xfrm>
      </p:grpSpPr>
      <p:pic>
        <p:nvPicPr>
          <p:cNvPr id="1143" name="Google Shape;1143;p73"/>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1144" name="Google Shape;1144;p73"/>
          <p:cNvSpPr txBox="1"/>
          <p:nvPr/>
        </p:nvSpPr>
        <p:spPr>
          <a:xfrm>
            <a:off x="-12300" y="228600"/>
            <a:ext cx="9168600" cy="533700"/>
          </a:xfrm>
          <a:prstGeom prst="rect">
            <a:avLst/>
          </a:prstGeom>
          <a:noFill/>
          <a:ln>
            <a:noFill/>
          </a:ln>
        </p:spPr>
        <p:txBody>
          <a:bodyPr anchorCtr="0" anchor="t" bIns="91425" lIns="457200" spcFirstLastPara="1" rIns="274300" wrap="square" tIns="182875">
            <a:noAutofit/>
          </a:bodyPr>
          <a:lstStyle/>
          <a:p>
            <a:pPr indent="0" lvl="0" marL="0" rtl="0" algn="ctr">
              <a:spcBef>
                <a:spcPts val="0"/>
              </a:spcBef>
              <a:spcAft>
                <a:spcPts val="0"/>
              </a:spcAft>
              <a:buNone/>
            </a:pPr>
            <a:r>
              <a:rPr lang="en" sz="2400">
                <a:latin typeface="Roboto Medium"/>
                <a:ea typeface="Roboto Medium"/>
                <a:cs typeface="Roboto Medium"/>
                <a:sym typeface="Roboto Medium"/>
              </a:rPr>
              <a:t>But Then Came Bootstrap!</a:t>
            </a:r>
            <a:endParaRPr sz="2400">
              <a:latin typeface="Roboto Medium"/>
              <a:ea typeface="Roboto Medium"/>
              <a:cs typeface="Roboto Medium"/>
              <a:sym typeface="Roboto Medium"/>
            </a:endParaRPr>
          </a:p>
        </p:txBody>
      </p:sp>
      <p:sp>
        <p:nvSpPr>
          <p:cNvPr id="1145" name="Google Shape;1145;p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0" name="Shape 1150"/>
        <p:cNvGrpSpPr/>
        <p:nvPr/>
      </p:nvGrpSpPr>
      <p:grpSpPr>
        <a:xfrm>
          <a:off x="0" y="0"/>
          <a:ext cx="0" cy="0"/>
          <a:chOff x="0" y="0"/>
          <a:chExt cx="0" cy="0"/>
        </a:xfrm>
      </p:grpSpPr>
      <p:sp>
        <p:nvSpPr>
          <p:cNvPr id="1151" name="Google Shape;1151;p7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Predefined CSS Class (e.g., “Jumbotron”)</a:t>
            </a:r>
            <a:endParaRPr/>
          </a:p>
          <a:p>
            <a:pPr indent="0" lvl="0" marL="0" rtl="0" algn="l">
              <a:spcBef>
                <a:spcPts val="0"/>
              </a:spcBef>
              <a:spcAft>
                <a:spcPts val="0"/>
              </a:spcAft>
              <a:buNone/>
            </a:pPr>
            <a:r>
              <a:t/>
            </a:r>
            <a:endParaRPr/>
          </a:p>
        </p:txBody>
      </p:sp>
      <p:pic>
        <p:nvPicPr>
          <p:cNvPr id="1152" name="Google Shape;1152;p74"/>
          <p:cNvPicPr preferRelativeResize="0"/>
          <p:nvPr/>
        </p:nvPicPr>
        <p:blipFill rotWithShape="1">
          <a:blip r:embed="rId3">
            <a:alphaModFix/>
          </a:blip>
          <a:srcRect b="0" l="0" r="0" t="0"/>
          <a:stretch/>
        </p:blipFill>
        <p:spPr>
          <a:xfrm>
            <a:off x="461729" y="1114116"/>
            <a:ext cx="6857999" cy="1702191"/>
          </a:xfrm>
          <a:prstGeom prst="rect">
            <a:avLst/>
          </a:prstGeom>
          <a:noFill/>
          <a:ln>
            <a:noFill/>
          </a:ln>
        </p:spPr>
      </p:pic>
      <p:pic>
        <p:nvPicPr>
          <p:cNvPr id="1153" name="Google Shape;1153;p74"/>
          <p:cNvPicPr preferRelativeResize="0"/>
          <p:nvPr/>
        </p:nvPicPr>
        <p:blipFill rotWithShape="1">
          <a:blip r:embed="rId4">
            <a:alphaModFix/>
          </a:blip>
          <a:srcRect b="0" l="0" r="0" t="0"/>
          <a:stretch/>
        </p:blipFill>
        <p:spPr>
          <a:xfrm>
            <a:off x="457325" y="3305978"/>
            <a:ext cx="6866805" cy="1407436"/>
          </a:xfrm>
          <a:prstGeom prst="rect">
            <a:avLst/>
          </a:prstGeom>
          <a:noFill/>
          <a:ln>
            <a:noFill/>
          </a:ln>
        </p:spPr>
      </p:pic>
      <p:sp>
        <p:nvSpPr>
          <p:cNvPr id="1154" name="Google Shape;1154;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55" name="Google Shape;1155;p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0" name="Shape 1160"/>
        <p:cNvGrpSpPr/>
        <p:nvPr/>
      </p:nvGrpSpPr>
      <p:grpSpPr>
        <a:xfrm>
          <a:off x="0" y="0"/>
          <a:ext cx="0" cy="0"/>
          <a:chOff x="0" y="0"/>
          <a:chExt cx="0" cy="0"/>
        </a:xfrm>
      </p:grpSpPr>
      <p:grpSp>
        <p:nvGrpSpPr>
          <p:cNvPr id="1161" name="Google Shape;1161;p75"/>
          <p:cNvGrpSpPr/>
          <p:nvPr/>
        </p:nvGrpSpPr>
        <p:grpSpPr>
          <a:xfrm>
            <a:off x="304810" y="788691"/>
            <a:ext cx="8067828" cy="3909204"/>
            <a:chOff x="14514" y="495833"/>
            <a:chExt cx="8672286" cy="4201638"/>
          </a:xfrm>
        </p:grpSpPr>
        <p:pic>
          <p:nvPicPr>
            <p:cNvPr id="1162" name="Google Shape;1162;p75"/>
            <p:cNvPicPr preferRelativeResize="0"/>
            <p:nvPr/>
          </p:nvPicPr>
          <p:blipFill rotWithShape="1">
            <a:blip r:embed="rId3">
              <a:alphaModFix/>
            </a:blip>
            <a:srcRect b="0" l="0" r="0" t="0"/>
            <a:stretch/>
          </p:blipFill>
          <p:spPr>
            <a:xfrm>
              <a:off x="14514" y="495833"/>
              <a:ext cx="6847114" cy="4201638"/>
            </a:xfrm>
            <a:prstGeom prst="rect">
              <a:avLst/>
            </a:prstGeom>
            <a:noFill/>
            <a:ln>
              <a:noFill/>
            </a:ln>
          </p:spPr>
        </p:pic>
        <p:sp>
          <p:nvSpPr>
            <p:cNvPr id="1163" name="Google Shape;1163;p75"/>
            <p:cNvSpPr txBox="1"/>
            <p:nvPr/>
          </p:nvSpPr>
          <p:spPr>
            <a:xfrm>
              <a:off x="6400800" y="2523350"/>
              <a:ext cx="2268600" cy="3765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1164" name="Google Shape;1164;p75"/>
            <p:cNvSpPr/>
            <p:nvPr/>
          </p:nvSpPr>
          <p:spPr>
            <a:xfrm>
              <a:off x="304800" y="899754"/>
              <a:ext cx="8382000" cy="20001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65" name="Google Shape;116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1166" name="Google Shape;1166;p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76"/>
          <p:cNvSpPr txBox="1"/>
          <p:nvPr/>
        </p:nvSpPr>
        <p:spPr>
          <a:xfrm>
            <a:off x="2544050" y="1443075"/>
            <a:ext cx="5770200" cy="25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latin typeface="Roboto Light"/>
                <a:ea typeface="Roboto Light"/>
                <a:cs typeface="Roboto Light"/>
                <a:sym typeface="Roboto Light"/>
              </a:rPr>
              <a:t>Bootstrap gives you</a:t>
            </a:r>
            <a:endParaRPr sz="3600">
              <a:latin typeface="Roboto Light"/>
              <a:ea typeface="Roboto Light"/>
              <a:cs typeface="Roboto Light"/>
              <a:sym typeface="Roboto Light"/>
            </a:endParaRPr>
          </a:p>
          <a:p>
            <a:pPr indent="0" lvl="0" marL="0" rtl="0" algn="l">
              <a:spcBef>
                <a:spcPts val="0"/>
              </a:spcBef>
              <a:spcAft>
                <a:spcPts val="0"/>
              </a:spcAft>
              <a:buNone/>
            </a:pPr>
            <a:r>
              <a:rPr b="1" lang="en" sz="3600">
                <a:latin typeface="Roboto"/>
                <a:ea typeface="Roboto"/>
                <a:cs typeface="Roboto"/>
                <a:sym typeface="Roboto"/>
              </a:rPr>
              <a:t>PREDEFINED</a:t>
            </a:r>
            <a:r>
              <a:rPr lang="en" sz="3600">
                <a:latin typeface="Roboto Light"/>
                <a:ea typeface="Roboto Light"/>
                <a:cs typeface="Roboto Light"/>
                <a:sym typeface="Roboto Light"/>
              </a:rPr>
              <a:t> CSS styles.</a:t>
            </a:r>
            <a:endParaRPr sz="3600">
              <a:latin typeface="Roboto Light"/>
              <a:ea typeface="Roboto Light"/>
              <a:cs typeface="Roboto Light"/>
              <a:sym typeface="Roboto Light"/>
            </a:endParaRPr>
          </a:p>
          <a:p>
            <a:pPr indent="0" lvl="0" marL="0" rtl="0" algn="l">
              <a:spcBef>
                <a:spcPts val="0"/>
              </a:spcBef>
              <a:spcAft>
                <a:spcPts val="0"/>
              </a:spcAft>
              <a:buNone/>
            </a:pPr>
            <a:r>
              <a:t/>
            </a:r>
            <a:endParaRPr sz="3600">
              <a:latin typeface="Roboto Light"/>
              <a:ea typeface="Roboto Light"/>
              <a:cs typeface="Roboto Light"/>
              <a:sym typeface="Roboto Light"/>
            </a:endParaRPr>
          </a:p>
        </p:txBody>
      </p:sp>
      <p:sp>
        <p:nvSpPr>
          <p:cNvPr id="1173" name="Google Shape;1173;p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1179" name="Google Shape;1179;p7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#1:</a:t>
            </a:r>
            <a:r>
              <a:rPr lang="en">
                <a:solidFill>
                  <a:schemeClr val="dk1"/>
                </a:solidFill>
              </a:rPr>
              <a:t> UI Kit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80" name="Google Shape;1180;p77"/>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77"/>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1182" name="Google Shape;1182;p77"/>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77"/>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of creating elements yourself.</a:t>
            </a:r>
            <a:endParaRPr>
              <a:latin typeface="Roboto"/>
              <a:ea typeface="Roboto"/>
              <a:cs typeface="Roboto"/>
              <a:sym typeface="Roboto"/>
            </a:endParaRPr>
          </a:p>
        </p:txBody>
      </p:sp>
      <p:pic>
        <p:nvPicPr>
          <p:cNvPr id="1184" name="Google Shape;1184;p77"/>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85" name="Google Shape;1185;p77"/>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186" name="Google Shape;1186;p77"/>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1187" name="Google Shape;1187;p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1" name="Shape 1191"/>
        <p:cNvGrpSpPr/>
        <p:nvPr/>
      </p:nvGrpSpPr>
      <p:grpSpPr>
        <a:xfrm>
          <a:off x="0" y="0"/>
          <a:ext cx="0" cy="0"/>
          <a:chOff x="0" y="0"/>
          <a:chExt cx="0" cy="0"/>
        </a:xfrm>
      </p:grpSpPr>
      <p:sp>
        <p:nvSpPr>
          <p:cNvPr id="1192" name="Google Shape;1192;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1193" name="Google Shape;1193;p7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Reason #2: </a:t>
            </a:r>
            <a:r>
              <a:rPr lang="en">
                <a:solidFill>
                  <a:schemeClr val="dk1"/>
                </a:solidFill>
              </a:rPr>
              <a:t>Mobile Responsiveness</a:t>
            </a:r>
            <a:endParaRPr>
              <a:solidFill>
                <a:schemeClr val="dk1"/>
              </a:solidFill>
            </a:endParaRPr>
          </a:p>
          <a:p>
            <a:pPr indent="0" lvl="0" marL="0" rtl="0" algn="l">
              <a:spcBef>
                <a:spcPts val="0"/>
              </a:spcBef>
              <a:spcAft>
                <a:spcPts val="0"/>
              </a:spcAft>
              <a:buNone/>
            </a:pPr>
            <a:r>
              <a:t/>
            </a:r>
            <a:endParaRPr b="1">
              <a:solidFill>
                <a:schemeClr val="dk1"/>
              </a:solidFill>
            </a:endParaRPr>
          </a:p>
        </p:txBody>
      </p:sp>
      <p:sp>
        <p:nvSpPr>
          <p:cNvPr id="1194" name="Google Shape;1194;p78"/>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78"/>
          <p:cNvSpPr txBox="1"/>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the default mobile-responsive quality it provides.</a:t>
            </a:r>
            <a:endParaRPr>
              <a:latin typeface="Roboto"/>
              <a:ea typeface="Roboto"/>
              <a:cs typeface="Roboto"/>
              <a:sym typeface="Roboto"/>
            </a:endParaRPr>
          </a:p>
        </p:txBody>
      </p:sp>
      <p:sp>
        <p:nvSpPr>
          <p:cNvPr id="1196" name="Google Shape;1196;p78"/>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78"/>
          <p:cNvSpPr txBox="1"/>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websites will automatically look “good” when viewed on screens ranging from monitors to tablets to phones. </a:t>
            </a:r>
            <a:endParaRPr>
              <a:latin typeface="Roboto"/>
              <a:ea typeface="Roboto"/>
              <a:cs typeface="Roboto"/>
              <a:sym typeface="Roboto"/>
            </a:endParaRPr>
          </a:p>
        </p:txBody>
      </p:sp>
      <p:pic>
        <p:nvPicPr>
          <p:cNvPr id="1198" name="Google Shape;1198;p78"/>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1199" name="Google Shape;1199;p78"/>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1200" name="Google Shape;1200;p78"/>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1201" name="Google Shape;1201;p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79"/>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Warm-Up </a:t>
            </a:r>
            <a:r>
              <a:rPr b="1" lang="en" sz="3000"/>
              <a:t>Activity</a:t>
            </a:r>
            <a:r>
              <a:rPr b="1" lang="en" sz="3000"/>
              <a:t>:</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Component </a:t>
            </a:r>
            <a:r>
              <a:rPr lang="en" sz="3000">
                <a:latin typeface="Roboto Light"/>
                <a:ea typeface="Roboto Light"/>
                <a:cs typeface="Roboto Light"/>
                <a:sym typeface="Roboto Light"/>
              </a:rPr>
              <a:t> </a:t>
            </a:r>
            <a:endParaRPr sz="3000">
              <a:latin typeface="Roboto Light"/>
              <a:ea typeface="Roboto Light"/>
              <a:cs typeface="Roboto Light"/>
              <a:sym typeface="Roboto Light"/>
            </a:endParaRPr>
          </a:p>
        </p:txBody>
      </p:sp>
      <p:sp>
        <p:nvSpPr>
          <p:cNvPr id="1207" name="Google Shape;1207;p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08" name="Google Shape;1208;p7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209" name="Google Shape;1209;p79"/>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3" name="Shape 1213"/>
        <p:cNvGrpSpPr/>
        <p:nvPr/>
      </p:nvGrpSpPr>
      <p:grpSpPr>
        <a:xfrm>
          <a:off x="0" y="0"/>
          <a:ext cx="0" cy="0"/>
          <a:chOff x="0" y="0"/>
          <a:chExt cx="0" cy="0"/>
        </a:xfrm>
      </p:grpSpPr>
      <p:sp>
        <p:nvSpPr>
          <p:cNvPr id="1214" name="Google Shape;1214;p8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Warm-Up Activity: </a:t>
            </a:r>
            <a:r>
              <a:rPr lang="en">
                <a:latin typeface="Roboto Light"/>
                <a:ea typeface="Roboto Light"/>
                <a:cs typeface="Roboto Light"/>
                <a:sym typeface="Roboto Light"/>
              </a:rPr>
              <a:t>Bootstrap Component</a:t>
            </a:r>
            <a:endParaRPr>
              <a:latin typeface="Roboto Light"/>
              <a:ea typeface="Roboto Light"/>
              <a:cs typeface="Roboto Light"/>
              <a:sym typeface="Roboto Light"/>
            </a:endParaRPr>
          </a:p>
        </p:txBody>
      </p:sp>
      <p:sp>
        <p:nvSpPr>
          <p:cNvPr id="1215" name="Google Shape;1215;p80"/>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216" name="Google Shape;1216;p80"/>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80"/>
          <p:cNvSpPr txBox="1"/>
          <p:nvPr>
            <p:ph idx="1" type="subTitle"/>
          </p:nvPr>
        </p:nvSpPr>
        <p:spPr>
          <a:xfrm>
            <a:off x="100" y="27714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t>Hint: </a:t>
            </a:r>
            <a:r>
              <a:rPr lang="en" sz="1300"/>
              <a:t>Copy the Bootstrap CSS link. Then copy the code from any Bootstrap element or CSS.</a:t>
            </a:r>
            <a:endParaRPr sz="1300"/>
          </a:p>
        </p:txBody>
      </p:sp>
      <p:sp>
        <p:nvSpPr>
          <p:cNvPr id="1218" name="Google Shape;1218;p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219" name="Google Shape;1219;p80"/>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80"/>
          <p:cNvGrpSpPr/>
          <p:nvPr/>
        </p:nvGrpSpPr>
        <p:grpSpPr>
          <a:xfrm>
            <a:off x="457200" y="997813"/>
            <a:ext cx="776889" cy="621300"/>
            <a:chOff x="457200" y="1378813"/>
            <a:chExt cx="776889" cy="621300"/>
          </a:xfrm>
        </p:grpSpPr>
        <p:sp>
          <p:nvSpPr>
            <p:cNvPr id="1221" name="Google Shape;1221;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22" name="Google Shape;1222;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80"/>
          <p:cNvGrpSpPr/>
          <p:nvPr/>
        </p:nvGrpSpPr>
        <p:grpSpPr>
          <a:xfrm>
            <a:off x="457200" y="1847725"/>
            <a:ext cx="776889" cy="621300"/>
            <a:chOff x="457200" y="1378813"/>
            <a:chExt cx="776889" cy="621300"/>
          </a:xfrm>
        </p:grpSpPr>
        <p:sp>
          <p:nvSpPr>
            <p:cNvPr id="1224" name="Google Shape;1224;p80"/>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25" name="Google Shape;1225;p80"/>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6" name="Google Shape;1226;p80"/>
          <p:cNvSpPr txBox="1"/>
          <p:nvPr>
            <p:ph idx="2" type="subTitle"/>
          </p:nvPr>
        </p:nvSpPr>
        <p:spPr>
          <a:xfrm>
            <a:off x="-12200" y="1017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Like you did in the last class, quickly create an HTML webpage.</a:t>
            </a:r>
            <a:endParaRPr/>
          </a:p>
        </p:txBody>
      </p:sp>
      <p:sp>
        <p:nvSpPr>
          <p:cNvPr id="1227" name="Google Shape;1227;p80"/>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80"/>
          <p:cNvSpPr txBox="1"/>
          <p:nvPr>
            <p:ph idx="3" type="subTitle"/>
          </p:nvPr>
        </p:nvSpPr>
        <p:spPr>
          <a:xfrm>
            <a:off x="12175" y="185255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solidFill>
                  <a:schemeClr val="dk1"/>
                </a:solidFill>
              </a:rPr>
              <a:t>Add in a Bootstrap component of your choosing.</a:t>
            </a:r>
            <a:endParaRPr/>
          </a:p>
        </p:txBody>
      </p:sp>
      <p:pic>
        <p:nvPicPr>
          <p:cNvPr id="1229" name="Google Shape;1229;p80"/>
          <p:cNvPicPr preferRelativeResize="0"/>
          <p:nvPr/>
        </p:nvPicPr>
        <p:blipFill>
          <a:blip r:embed="rId3">
            <a:alphaModFix/>
          </a:blip>
          <a:stretch>
            <a:fillRect/>
          </a:stretch>
        </p:blipFill>
        <p:spPr>
          <a:xfrm>
            <a:off x="403338" y="2632612"/>
            <a:ext cx="884624" cy="8846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pic>
        <p:nvPicPr>
          <p:cNvPr id="1060" name="Google Shape;1060;p63"/>
          <p:cNvPicPr preferRelativeResize="0"/>
          <p:nvPr/>
        </p:nvPicPr>
        <p:blipFill>
          <a:blip r:embed="rId3">
            <a:alphaModFix/>
          </a:blip>
          <a:stretch>
            <a:fillRect/>
          </a:stretch>
        </p:blipFill>
        <p:spPr>
          <a:xfrm>
            <a:off x="2288862" y="288613"/>
            <a:ext cx="4566275" cy="4566275"/>
          </a:xfrm>
          <a:prstGeom prst="rect">
            <a:avLst/>
          </a:prstGeom>
          <a:noFill/>
          <a:ln>
            <a:noFill/>
          </a:ln>
        </p:spPr>
      </p:pic>
      <p:sp>
        <p:nvSpPr>
          <p:cNvPr id="1061" name="Google Shape;1061;p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4" name="Shape 1234"/>
        <p:cNvGrpSpPr/>
        <p:nvPr/>
      </p:nvGrpSpPr>
      <p:grpSpPr>
        <a:xfrm>
          <a:off x="0" y="0"/>
          <a:ext cx="0" cy="0"/>
          <a:chOff x="0" y="0"/>
          <a:chExt cx="0" cy="0"/>
        </a:xfrm>
      </p:grpSpPr>
      <p:sp>
        <p:nvSpPr>
          <p:cNvPr id="1235" name="Google Shape;1235;p81"/>
          <p:cNvSpPr txBox="1"/>
          <p:nvPr>
            <p:ph type="title"/>
          </p:nvPr>
        </p:nvSpPr>
        <p:spPr>
          <a:xfrm>
            <a:off x="1368675" y="1187175"/>
            <a:ext cx="7363800" cy="295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Roboto"/>
                <a:ea typeface="Roboto"/>
                <a:cs typeface="Roboto"/>
                <a:sym typeface="Roboto"/>
              </a:rPr>
              <a:t>Next-Phase Bootstrap</a:t>
            </a:r>
            <a:endParaRPr b="1" sz="2400">
              <a:latin typeface="Roboto"/>
              <a:ea typeface="Roboto"/>
              <a:cs typeface="Roboto"/>
              <a:sym typeface="Roboto"/>
            </a:endParaRPr>
          </a:p>
          <a:p>
            <a:pPr indent="0" lvl="0" marL="0" rtl="0" algn="l">
              <a:spcBef>
                <a:spcPts val="1400"/>
              </a:spcBef>
              <a:spcAft>
                <a:spcPts val="0"/>
              </a:spcAft>
              <a:buNone/>
            </a:pPr>
            <a:r>
              <a:rPr lang="en" sz="2400">
                <a:latin typeface="Roboto Light"/>
                <a:ea typeface="Roboto Light"/>
                <a:cs typeface="Roboto Light"/>
                <a:sym typeface="Roboto Light"/>
              </a:rPr>
              <a:t>In the last class, we focused on Bootstrap components (like buttons and tables).</a:t>
            </a:r>
            <a:endParaRPr sz="2400">
              <a:latin typeface="Roboto Light"/>
              <a:ea typeface="Roboto Light"/>
              <a:cs typeface="Roboto Light"/>
              <a:sym typeface="Roboto Light"/>
            </a:endParaRPr>
          </a:p>
          <a:p>
            <a:pPr indent="0" lvl="0" marL="0" rtl="0" algn="l">
              <a:spcBef>
                <a:spcPts val="1400"/>
              </a:spcBef>
              <a:spcAft>
                <a:spcPts val="0"/>
              </a:spcAft>
              <a:buClr>
                <a:schemeClr val="dk1"/>
              </a:buClr>
              <a:buSzPts val="1100"/>
              <a:buFont typeface="Arial"/>
              <a:buNone/>
            </a:pPr>
            <a:r>
              <a:rPr lang="en" sz="2400">
                <a:latin typeface="Roboto Light"/>
                <a:ea typeface="Roboto Light"/>
                <a:cs typeface="Roboto Light"/>
                <a:sym typeface="Roboto Light"/>
              </a:rPr>
              <a:t>Today, we’ll be focusing on using Bootstrap to </a:t>
            </a:r>
            <a:br>
              <a:rPr lang="en" sz="2400">
                <a:latin typeface="Roboto Light"/>
                <a:ea typeface="Roboto Light"/>
                <a:cs typeface="Roboto Light"/>
                <a:sym typeface="Roboto Light"/>
              </a:rPr>
            </a:br>
            <a:r>
              <a:rPr lang="en" sz="2400">
                <a:latin typeface="Roboto Light"/>
                <a:ea typeface="Roboto Light"/>
                <a:cs typeface="Roboto Light"/>
                <a:sym typeface="Roboto Light"/>
              </a:rPr>
              <a:t>build layouts.</a:t>
            </a:r>
            <a:endParaRPr sz="2400">
              <a:latin typeface="Roboto Light"/>
              <a:ea typeface="Roboto Light"/>
              <a:cs typeface="Roboto Light"/>
              <a:sym typeface="Roboto Light"/>
            </a:endParaRPr>
          </a:p>
          <a:p>
            <a:pPr indent="0" lvl="0" marL="0" rtl="0" algn="l">
              <a:spcBef>
                <a:spcPts val="1400"/>
              </a:spcBef>
              <a:spcAft>
                <a:spcPts val="1400"/>
              </a:spcAft>
              <a:buNone/>
            </a:pPr>
            <a:r>
              <a:t/>
            </a:r>
            <a:endParaRPr sz="2400">
              <a:latin typeface="Roboto Light"/>
              <a:ea typeface="Roboto Light"/>
              <a:cs typeface="Roboto Light"/>
              <a:sym typeface="Roboto Light"/>
            </a:endParaRPr>
          </a:p>
        </p:txBody>
      </p:sp>
      <p:sp>
        <p:nvSpPr>
          <p:cNvPr id="1236" name="Google Shape;1236;p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p8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Sketching / Grid Layouts</a:t>
            </a:r>
            <a:endParaRPr/>
          </a:p>
        </p:txBody>
      </p:sp>
      <p:sp>
        <p:nvSpPr>
          <p:cNvPr id="1243" name="Google Shape;1243;p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7" name="Shape 1247"/>
        <p:cNvGrpSpPr/>
        <p:nvPr/>
      </p:nvGrpSpPr>
      <p:grpSpPr>
        <a:xfrm>
          <a:off x="0" y="0"/>
          <a:ext cx="0" cy="0"/>
          <a:chOff x="0" y="0"/>
          <a:chExt cx="0" cy="0"/>
        </a:xfrm>
      </p:grpSpPr>
      <p:pic>
        <p:nvPicPr>
          <p:cNvPr id="1248" name="Google Shape;1248;p83"/>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249" name="Google Shape;1249;p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3" name="Shape 1253"/>
        <p:cNvGrpSpPr/>
        <p:nvPr/>
      </p:nvGrpSpPr>
      <p:grpSpPr>
        <a:xfrm>
          <a:off x="0" y="0"/>
          <a:ext cx="0" cy="0"/>
          <a:chOff x="0" y="0"/>
          <a:chExt cx="0" cy="0"/>
        </a:xfrm>
      </p:grpSpPr>
      <p:sp>
        <p:nvSpPr>
          <p:cNvPr id="1254" name="Google Shape;1254;p84"/>
          <p:cNvSpPr txBox="1"/>
          <p:nvPr>
            <p:ph type="title"/>
          </p:nvPr>
        </p:nvSpPr>
        <p:spPr>
          <a:xfrm>
            <a:off x="2544050" y="1314450"/>
            <a:ext cx="5994300" cy="266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800"/>
              <a:t>FOCUS!</a:t>
            </a:r>
            <a:endParaRPr b="1" sz="2800"/>
          </a:p>
          <a:p>
            <a:pPr indent="0" lvl="0" marL="0" rtl="0" algn="l">
              <a:spcBef>
                <a:spcPts val="0"/>
              </a:spcBef>
              <a:spcAft>
                <a:spcPts val="0"/>
              </a:spcAft>
              <a:buClr>
                <a:schemeClr val="dk1"/>
              </a:buClr>
              <a:buSzPts val="1100"/>
              <a:buFont typeface="Arial"/>
              <a:buNone/>
            </a:pPr>
            <a:r>
              <a:rPr lang="en" sz="2800">
                <a:latin typeface="Roboto Light"/>
                <a:ea typeface="Roboto Light"/>
                <a:cs typeface="Roboto Light"/>
                <a:sym typeface="Roboto Light"/>
              </a:rPr>
              <a:t>Because in our opinion, these </a:t>
            </a:r>
            <a:br>
              <a:rPr lang="en" sz="2800">
                <a:latin typeface="Roboto Light"/>
                <a:ea typeface="Roboto Light"/>
                <a:cs typeface="Roboto Light"/>
                <a:sym typeface="Roboto Light"/>
              </a:rPr>
            </a:br>
            <a:r>
              <a:rPr lang="en" sz="2800">
                <a:latin typeface="Roboto Light"/>
                <a:ea typeface="Roboto Light"/>
                <a:cs typeface="Roboto Light"/>
                <a:sym typeface="Roboto Light"/>
              </a:rPr>
              <a:t>next two sections are some of </a:t>
            </a:r>
            <a:br>
              <a:rPr lang="en" sz="2800">
                <a:latin typeface="Roboto Light"/>
                <a:ea typeface="Roboto Light"/>
                <a:cs typeface="Roboto Light"/>
                <a:sym typeface="Roboto Light"/>
              </a:rPr>
            </a:br>
            <a:r>
              <a:rPr lang="en" sz="2800">
                <a:latin typeface="Roboto Light"/>
                <a:ea typeface="Roboto Light"/>
                <a:cs typeface="Roboto Light"/>
                <a:sym typeface="Roboto Light"/>
              </a:rPr>
              <a:t>the </a:t>
            </a:r>
            <a:r>
              <a:rPr b="1" lang="en" sz="2800"/>
              <a:t>MOST IMPORTANT ONES</a:t>
            </a:r>
            <a:r>
              <a:rPr lang="en" sz="2800">
                <a:latin typeface="Roboto Light"/>
                <a:ea typeface="Roboto Light"/>
                <a:cs typeface="Roboto Light"/>
                <a:sym typeface="Roboto Light"/>
              </a:rPr>
              <a:t> </a:t>
            </a:r>
            <a:br>
              <a:rPr lang="en" sz="2800">
                <a:latin typeface="Roboto Light"/>
                <a:ea typeface="Roboto Light"/>
                <a:cs typeface="Roboto Light"/>
                <a:sym typeface="Roboto Light"/>
              </a:rPr>
            </a:br>
            <a:r>
              <a:rPr lang="en" sz="2800">
                <a:latin typeface="Roboto Light"/>
                <a:ea typeface="Roboto Light"/>
                <a:cs typeface="Roboto Light"/>
                <a:sym typeface="Roboto Light"/>
              </a:rPr>
              <a:t>in the </a:t>
            </a:r>
            <a:r>
              <a:rPr b="1" lang="en" sz="2800"/>
              <a:t>ENTIRE</a:t>
            </a:r>
            <a:r>
              <a:rPr lang="en" sz="2800">
                <a:latin typeface="Roboto Light"/>
                <a:ea typeface="Roboto Light"/>
                <a:cs typeface="Roboto Light"/>
                <a:sym typeface="Roboto Light"/>
              </a:rPr>
              <a:t> program.</a:t>
            </a:r>
            <a:endParaRPr sz="2800">
              <a:latin typeface="Roboto Light"/>
              <a:ea typeface="Roboto Light"/>
              <a:cs typeface="Roboto Light"/>
              <a:sym typeface="Roboto Light"/>
            </a:endParaRPr>
          </a:p>
          <a:p>
            <a:pPr indent="0" lvl="0" marL="0" rtl="0" algn="l">
              <a:spcBef>
                <a:spcPts val="0"/>
              </a:spcBef>
              <a:spcAft>
                <a:spcPts val="0"/>
              </a:spcAft>
              <a:buNone/>
            </a:pPr>
            <a:r>
              <a:t/>
            </a:r>
            <a:endParaRPr sz="2400"/>
          </a:p>
        </p:txBody>
      </p:sp>
      <p:sp>
        <p:nvSpPr>
          <p:cNvPr id="1255" name="Google Shape;1255;p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85"/>
          <p:cNvSpPr txBox="1"/>
          <p:nvPr/>
        </p:nvSpPr>
        <p:spPr>
          <a:xfrm>
            <a:off x="939600" y="2228850"/>
            <a:ext cx="7264800" cy="564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3600"/>
              <a:buFont typeface="Arial"/>
              <a:buNone/>
            </a:pPr>
            <a:r>
              <a:t/>
            </a:r>
            <a:endParaRPr b="1" sz="3600">
              <a:solidFill>
                <a:schemeClr val="dk1"/>
              </a:solidFill>
              <a:latin typeface="Arial"/>
              <a:ea typeface="Arial"/>
              <a:cs typeface="Arial"/>
              <a:sym typeface="Arial"/>
            </a:endParaRPr>
          </a:p>
        </p:txBody>
      </p:sp>
      <p:pic>
        <p:nvPicPr>
          <p:cNvPr id="1261" name="Google Shape;1261;p8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262" name="Google Shape;1262;p85"/>
          <p:cNvSpPr txBox="1"/>
          <p:nvPr/>
        </p:nvSpPr>
        <p:spPr>
          <a:xfrm>
            <a:off x="4923675" y="609800"/>
            <a:ext cx="22404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Roboto"/>
                <a:ea typeface="Roboto"/>
                <a:cs typeface="Roboto"/>
                <a:sym typeface="Roboto"/>
              </a:rPr>
              <a:t>Relax. That </a:t>
            </a:r>
            <a:br>
              <a:rPr b="1" lang="en" sz="2000">
                <a:latin typeface="Roboto"/>
                <a:ea typeface="Roboto"/>
                <a:cs typeface="Roboto"/>
                <a:sym typeface="Roboto"/>
              </a:rPr>
            </a:br>
            <a:r>
              <a:rPr b="1" lang="en" sz="2000">
                <a:latin typeface="Roboto"/>
                <a:ea typeface="Roboto"/>
                <a:cs typeface="Roboto"/>
                <a:sym typeface="Roboto"/>
              </a:rPr>
              <a:t>doesn’t mean </a:t>
            </a:r>
            <a:br>
              <a:rPr b="1" lang="en" sz="2000">
                <a:latin typeface="Roboto"/>
                <a:ea typeface="Roboto"/>
                <a:cs typeface="Roboto"/>
                <a:sym typeface="Roboto"/>
              </a:rPr>
            </a:br>
            <a:r>
              <a:rPr b="1" lang="en" sz="2000">
                <a:latin typeface="Roboto"/>
                <a:ea typeface="Roboto"/>
                <a:cs typeface="Roboto"/>
                <a:sym typeface="Roboto"/>
              </a:rPr>
              <a:t>it’s hard.</a:t>
            </a:r>
            <a:endParaRPr b="1" sz="2000">
              <a:latin typeface="Roboto"/>
              <a:ea typeface="Roboto"/>
              <a:cs typeface="Roboto"/>
              <a:sym typeface="Roboto"/>
            </a:endParaRPr>
          </a:p>
        </p:txBody>
      </p:sp>
      <p:sp>
        <p:nvSpPr>
          <p:cNvPr id="1263" name="Google Shape;1263;p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7" name="Shape 1267"/>
        <p:cNvGrpSpPr/>
        <p:nvPr/>
      </p:nvGrpSpPr>
      <p:grpSpPr>
        <a:xfrm>
          <a:off x="0" y="0"/>
          <a:ext cx="0" cy="0"/>
          <a:chOff x="0" y="0"/>
          <a:chExt cx="0" cy="0"/>
        </a:xfrm>
      </p:grpSpPr>
      <p:sp>
        <p:nvSpPr>
          <p:cNvPr id="1268" name="Google Shape;1268;p8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a:t>
            </a:r>
            <a:r>
              <a:rPr lang="en"/>
              <a:t>Importance of Sketches</a:t>
            </a:r>
            <a:endParaRPr/>
          </a:p>
        </p:txBody>
      </p:sp>
      <p:sp>
        <p:nvSpPr>
          <p:cNvPr id="1269" name="Google Shape;1269;p8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good web design begins with a sketch.</a:t>
            </a:r>
            <a:endParaRPr/>
          </a:p>
        </p:txBody>
      </p:sp>
      <p:sp>
        <p:nvSpPr>
          <p:cNvPr id="1270" name="Google Shape;1270;p86"/>
          <p:cNvSpPr txBox="1"/>
          <p:nvPr>
            <p:ph idx="3" type="subTitle"/>
          </p:nvPr>
        </p:nvSpPr>
        <p:spPr>
          <a:xfrm>
            <a:off x="724275"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Because every aspect of a site’s “look” is defined by HTML/CSS, it is crucial to have a detailed sketch going in.</a:t>
            </a:r>
            <a:endParaRPr/>
          </a:p>
        </p:txBody>
      </p:sp>
      <p:sp>
        <p:nvSpPr>
          <p:cNvPr id="1271" name="Google Shape;1271;p86"/>
          <p:cNvSpPr txBox="1"/>
          <p:nvPr>
            <p:ph idx="4" type="subTitle"/>
          </p:nvPr>
        </p:nvSpPr>
        <p:spPr>
          <a:xfrm>
            <a:off x="3496050" y="193783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Pay particular attention to the location of navigation bars, titles, headers, content, images, footers, etc.</a:t>
            </a:r>
            <a:endParaRPr/>
          </a:p>
        </p:txBody>
      </p:sp>
      <p:sp>
        <p:nvSpPr>
          <p:cNvPr id="1272" name="Google Shape;1272;p86"/>
          <p:cNvSpPr txBox="1"/>
          <p:nvPr>
            <p:ph idx="5" type="subTitle"/>
          </p:nvPr>
        </p:nvSpPr>
        <p:spPr>
          <a:xfrm>
            <a:off x="6401175" y="1938587"/>
            <a:ext cx="2371500" cy="26628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None/>
            </a:pPr>
            <a:r>
              <a:rPr lang="en"/>
              <a:t>When imagining alignments in particular, be mindful of the </a:t>
            </a:r>
            <a:r>
              <a:rPr b="1" i="1" lang="en"/>
              <a:t>grid. </a:t>
            </a:r>
            <a:endParaRPr b="1" i="1"/>
          </a:p>
        </p:txBody>
      </p:sp>
      <p:sp>
        <p:nvSpPr>
          <p:cNvPr id="1273" name="Google Shape;1273;p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7" name="Shape 1277"/>
        <p:cNvGrpSpPr/>
        <p:nvPr/>
      </p:nvGrpSpPr>
      <p:grpSpPr>
        <a:xfrm>
          <a:off x="0" y="0"/>
          <a:ext cx="0" cy="0"/>
          <a:chOff x="0" y="0"/>
          <a:chExt cx="0" cy="0"/>
        </a:xfrm>
      </p:grpSpPr>
      <p:sp>
        <p:nvSpPr>
          <p:cNvPr id="1278" name="Google Shape;1278;p8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Designing with a Grid in Mind</a:t>
            </a:r>
            <a:endParaRPr/>
          </a:p>
        </p:txBody>
      </p:sp>
      <p:sp>
        <p:nvSpPr>
          <p:cNvPr id="1279" name="Google Shape;1279;p8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Grids serve to align elements aesthetically. </a:t>
            </a:r>
            <a:endParaRPr/>
          </a:p>
        </p:txBody>
      </p:sp>
      <p:graphicFrame>
        <p:nvGraphicFramePr>
          <p:cNvPr id="1280" name="Google Shape;1280;p87"/>
          <p:cNvGraphicFramePr/>
          <p:nvPr/>
        </p:nvGraphicFramePr>
        <p:xfrm>
          <a:off x="400625" y="1183050"/>
          <a:ext cx="3000000" cy="3000000"/>
        </p:xfrm>
        <a:graphic>
          <a:graphicData uri="http://schemas.openxmlformats.org/drawingml/2006/table">
            <a:tbl>
              <a:tblPr>
                <a:noFill/>
                <a:tableStyleId>{0D1A7BAE-E9C0-4685-B24A-FB148C8C3B51}</a:tableStyleId>
              </a:tblPr>
              <a:tblGrid>
                <a:gridCol w="4809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326600"/>
                <a:gridCol w="480925"/>
              </a:tblGrid>
              <a:tr h="34728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281" name="Google Shape;1281;p87"/>
          <p:cNvSpPr/>
          <p:nvPr/>
        </p:nvSpPr>
        <p:spPr>
          <a:xfrm>
            <a:off x="880100" y="1283975"/>
            <a:ext cx="1634400" cy="423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latin typeface="Roboto Light"/>
                <a:ea typeface="Roboto Light"/>
                <a:cs typeface="Roboto Light"/>
                <a:sym typeface="Roboto Light"/>
              </a:rPr>
              <a:t>LOGO</a:t>
            </a:r>
            <a:endParaRPr/>
          </a:p>
        </p:txBody>
      </p:sp>
      <p:sp>
        <p:nvSpPr>
          <p:cNvPr id="1282" name="Google Shape;1282;p87"/>
          <p:cNvSpPr/>
          <p:nvPr/>
        </p:nvSpPr>
        <p:spPr>
          <a:xfrm>
            <a:off x="2841125" y="1452875"/>
            <a:ext cx="6033000" cy="254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NAVIGATION</a:t>
            </a:r>
            <a:endParaRPr/>
          </a:p>
        </p:txBody>
      </p:sp>
      <p:sp>
        <p:nvSpPr>
          <p:cNvPr id="1283" name="Google Shape;1283;p87"/>
          <p:cNvSpPr/>
          <p:nvPr/>
        </p:nvSpPr>
        <p:spPr>
          <a:xfrm>
            <a:off x="881525" y="1950175"/>
            <a:ext cx="7511700" cy="1261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BANNER</a:t>
            </a:r>
            <a:endParaRPr/>
          </a:p>
        </p:txBody>
      </p:sp>
      <p:sp>
        <p:nvSpPr>
          <p:cNvPr id="1284" name="Google Shape;1284;p87"/>
          <p:cNvSpPr/>
          <p:nvPr/>
        </p:nvSpPr>
        <p:spPr>
          <a:xfrm>
            <a:off x="881525"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1</a:t>
            </a:r>
            <a:endParaRPr/>
          </a:p>
        </p:txBody>
      </p:sp>
      <p:sp>
        <p:nvSpPr>
          <p:cNvPr id="1285" name="Google Shape;1285;p87"/>
          <p:cNvSpPr/>
          <p:nvPr/>
        </p:nvSpPr>
        <p:spPr>
          <a:xfrm>
            <a:off x="34944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2</a:t>
            </a:r>
            <a:endParaRPr/>
          </a:p>
        </p:txBody>
      </p:sp>
      <p:sp>
        <p:nvSpPr>
          <p:cNvPr id="1286" name="Google Shape;1286;p87"/>
          <p:cNvSpPr/>
          <p:nvPr/>
        </p:nvSpPr>
        <p:spPr>
          <a:xfrm>
            <a:off x="6107337" y="3331200"/>
            <a:ext cx="2286000" cy="863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FEATURE 3</a:t>
            </a:r>
            <a:endParaRPr/>
          </a:p>
        </p:txBody>
      </p:sp>
      <p:sp>
        <p:nvSpPr>
          <p:cNvPr id="1287" name="Google Shape;1287;p87"/>
          <p:cNvSpPr/>
          <p:nvPr/>
        </p:nvSpPr>
        <p:spPr>
          <a:xfrm>
            <a:off x="400688" y="4291050"/>
            <a:ext cx="8473500" cy="364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oboto Light"/>
                <a:ea typeface="Roboto Light"/>
                <a:cs typeface="Roboto Light"/>
                <a:sym typeface="Roboto Light"/>
              </a:rPr>
              <a:t>FOOTER</a:t>
            </a:r>
            <a:endParaRPr/>
          </a:p>
        </p:txBody>
      </p:sp>
      <p:cxnSp>
        <p:nvCxnSpPr>
          <p:cNvPr id="1288" name="Google Shape;1288;p87"/>
          <p:cNvCxnSpPr/>
          <p:nvPr/>
        </p:nvCxnSpPr>
        <p:spPr>
          <a:xfrm>
            <a:off x="400700" y="1828800"/>
            <a:ext cx="8480400" cy="0"/>
          </a:xfrm>
          <a:prstGeom prst="straightConnector1">
            <a:avLst/>
          </a:prstGeom>
          <a:noFill/>
          <a:ln cap="flat" cmpd="sng" w="9525">
            <a:solidFill>
              <a:srgbClr val="000000"/>
            </a:solidFill>
            <a:prstDash val="solid"/>
            <a:round/>
            <a:headEnd len="med" w="med" type="none"/>
            <a:tailEnd len="med" w="med" type="none"/>
          </a:ln>
        </p:spPr>
      </p:cxnSp>
      <p:sp>
        <p:nvSpPr>
          <p:cNvPr id="1289" name="Google Shape;1289;p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pic>
        <p:nvPicPr>
          <p:cNvPr id="1294" name="Google Shape;1294;p88"/>
          <p:cNvPicPr preferRelativeResize="0"/>
          <p:nvPr/>
        </p:nvPicPr>
        <p:blipFill rotWithShape="1">
          <a:blip r:embed="rId3">
            <a:alphaModFix/>
          </a:blip>
          <a:srcRect b="0" l="0" r="0" t="0"/>
          <a:stretch/>
        </p:blipFill>
        <p:spPr>
          <a:xfrm>
            <a:off x="4429574" y="698212"/>
            <a:ext cx="4079601" cy="3747099"/>
          </a:xfrm>
          <a:prstGeom prst="rect">
            <a:avLst/>
          </a:prstGeom>
          <a:noFill/>
          <a:ln>
            <a:noFill/>
          </a:ln>
        </p:spPr>
      </p:pic>
      <p:sp>
        <p:nvSpPr>
          <p:cNvPr id="1295" name="Google Shape;1295;p8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Facebook’s Grid</a:t>
            </a:r>
            <a:endParaRPr/>
          </a:p>
        </p:txBody>
      </p:sp>
      <p:sp>
        <p:nvSpPr>
          <p:cNvPr id="1296" name="Google Shape;1296;p88"/>
          <p:cNvSpPr txBox="1"/>
          <p:nvPr>
            <p:ph idx="1" type="subTitle"/>
          </p:nvPr>
        </p:nvSpPr>
        <p:spPr>
          <a:xfrm>
            <a:off x="0" y="675975"/>
            <a:ext cx="4429500" cy="39075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Facebook is a perfect example of a website where the grid layout is obvious.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Grids make it easy to have content (text, images, and regions) align in an aesthetically pleasing way.</a:t>
            </a:r>
            <a:endParaRPr/>
          </a:p>
          <a:p>
            <a:pPr indent="0" lvl="0" marL="0" rtl="0" algn="l">
              <a:spcBef>
                <a:spcPts val="0"/>
              </a:spcBef>
              <a:spcAft>
                <a:spcPts val="0"/>
              </a:spcAft>
              <a:buNone/>
            </a:pPr>
            <a:r>
              <a:t/>
            </a:r>
            <a:endParaRPr/>
          </a:p>
        </p:txBody>
      </p:sp>
      <p:sp>
        <p:nvSpPr>
          <p:cNvPr id="1297" name="Google Shape;1297;p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1" name="Shape 1301"/>
        <p:cNvGrpSpPr/>
        <p:nvPr/>
      </p:nvGrpSpPr>
      <p:grpSpPr>
        <a:xfrm>
          <a:off x="0" y="0"/>
          <a:ext cx="0" cy="0"/>
          <a:chOff x="0" y="0"/>
          <a:chExt cx="0" cy="0"/>
        </a:xfrm>
      </p:grpSpPr>
      <p:sp>
        <p:nvSpPr>
          <p:cNvPr id="1302" name="Google Shape;1302;p8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pic>
        <p:nvPicPr>
          <p:cNvPr id="1303" name="Google Shape;1303;p89"/>
          <p:cNvPicPr preferRelativeResize="0"/>
          <p:nvPr/>
        </p:nvPicPr>
        <p:blipFill>
          <a:blip r:embed="rId3">
            <a:alphaModFix/>
          </a:blip>
          <a:stretch>
            <a:fillRect/>
          </a:stretch>
        </p:blipFill>
        <p:spPr>
          <a:xfrm>
            <a:off x="722225" y="868425"/>
            <a:ext cx="7326899" cy="3713500"/>
          </a:xfrm>
          <a:prstGeom prst="rect">
            <a:avLst/>
          </a:prstGeom>
          <a:noFill/>
          <a:ln>
            <a:noFill/>
          </a:ln>
        </p:spPr>
      </p:pic>
      <p:graphicFrame>
        <p:nvGraphicFramePr>
          <p:cNvPr id="1304" name="Google Shape;1304;p89"/>
          <p:cNvGraphicFramePr/>
          <p:nvPr/>
        </p:nvGraphicFramePr>
        <p:xfrm>
          <a:off x="1088863" y="885275"/>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05" name="Google Shape;1305;p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9" name="Shape 1309"/>
        <p:cNvGrpSpPr/>
        <p:nvPr/>
      </p:nvGrpSpPr>
      <p:grpSpPr>
        <a:xfrm>
          <a:off x="0" y="0"/>
          <a:ext cx="0" cy="0"/>
          <a:chOff x="0" y="0"/>
          <a:chExt cx="0" cy="0"/>
        </a:xfrm>
      </p:grpSpPr>
      <p:sp>
        <p:nvSpPr>
          <p:cNvPr id="1310" name="Google Shape;1310;p9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 More Complex Grid</a:t>
            </a:r>
            <a:endParaRPr/>
          </a:p>
        </p:txBody>
      </p:sp>
      <p:graphicFrame>
        <p:nvGraphicFramePr>
          <p:cNvPr id="1311" name="Google Shape;1311;p90"/>
          <p:cNvGraphicFramePr/>
          <p:nvPr/>
        </p:nvGraphicFramePr>
        <p:xfrm>
          <a:off x="1339875" y="8674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gridSpan="11">
                  <a:txBody>
                    <a:bodyPr/>
                    <a:lstStyle/>
                    <a:p>
                      <a:pPr indent="0" lvl="0" marL="0" rtl="0" algn="l">
                        <a:spcBef>
                          <a:spcPts val="0"/>
                        </a:spcBef>
                        <a:spcAft>
                          <a:spcPts val="0"/>
                        </a:spcAft>
                        <a:buNone/>
                      </a:pPr>
                      <a:r>
                        <a:rPr lang="en" sz="800"/>
                        <a:t>News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FEFE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b="1" lang="en" sz="600">
                          <a:solidFill>
                            <a:srgbClr val="FFFFFF"/>
                          </a:solidFill>
                        </a:rPr>
                        <a:t>Lorem ipsum dolor sit amet, consectetur adipiscing elit, sed do eiusmod tempor incididunt ut labore et dolore magna aliqua. </a:t>
                      </a:r>
                      <a:br>
                        <a:rPr b="1" lang="en" sz="600">
                          <a:solidFill>
                            <a:srgbClr val="FFFFFF"/>
                          </a:solidFill>
                        </a:rPr>
                      </a:br>
                      <a:r>
                        <a:rPr b="1" lang="en" sz="600">
                          <a:solidFill>
                            <a:srgbClr val="FFFFFF"/>
                          </a:solidFill>
                        </a:rPr>
                        <a:t>Ut enim ad minim veniam, quis nostrud exercitation ullamco laboris nisi ut aliquip ex ea commodo consequat</a:t>
                      </a:r>
                      <a:endParaRPr b="1">
                        <a:solidFill>
                          <a:srgbClr val="FFFFFF"/>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00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rPr lang="en" sz="600">
                          <a:solidFill>
                            <a:schemeClr val="dk1"/>
                          </a:solidFill>
                        </a:rPr>
                        <a:t>Lorem ipsum dolor sit amet, consectetur adipiscing elit. A  laboris nisi ut aliquip ex ea commodo cons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rowSpan="2">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Ut enim ad minim veniam, quis nostrud exercitation ullamco laboris nisi ut aliquip ex ea commodo consequat.</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rowSpan="2" hMerge="1"/>
                <a:tc rowSpan="2" hMerge="1"/>
                <a:tc rowSpan="2" hMerge="1"/>
                <a:tc rowSpan="2"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3F3F3"/>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rPr lang="en" sz="600">
                          <a:solidFill>
                            <a:schemeClr val="dk1"/>
                          </a:solidFill>
                        </a:rPr>
                        <a:t>Lorem ipsum dolor sit amet, consectetur adipiscing elit.</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Clr>
                          <a:schemeClr val="dk1"/>
                        </a:buClr>
                        <a:buSzPts val="1100"/>
                        <a:buFont typeface="Arial"/>
                        <a:buNone/>
                      </a:pPr>
                      <a:r>
                        <a:rPr lang="en" sz="600">
                          <a:solidFill>
                            <a:schemeClr val="dk1"/>
                          </a:solidFill>
                        </a:rPr>
                        <a:t>Lorem ipsum dolor sit amet, consectetur adipiscing elit. A  laboris nisi ut aliquip ex ea commodo cons</a:t>
                      </a:r>
                      <a:endParaRPr>
                        <a:solidFill>
                          <a:schemeClr val="dk1"/>
                        </a:solidFill>
                      </a:endParaRPr>
                    </a:p>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666666"/>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FE2F3"/>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gridSpan="8">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2CC"/>
                    </a:solidFill>
                  </a:tcPr>
                </a:tc>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80925">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Clr>
                          <a:schemeClr val="dk1"/>
                        </a:buClr>
                        <a:buSzPts val="1100"/>
                        <a:buFont typeface="Arial"/>
                        <a:buNone/>
                      </a:pPr>
                      <a:r>
                        <a:rPr lang="en" sz="600">
                          <a:solidFill>
                            <a:srgbClr val="FFFFFF"/>
                          </a:solidFill>
                        </a:rPr>
                        <a:t>Lorem ipsum dolor sit amet, consectetur adipiscing elit, sed do eiusmod tempor incididunt ut labore et dolore magna aliqua. Ut enim ad minim veniam, quis nostrud exercitation ullamco laboris nisi ut aliquip ex ea commodo consequat.</a:t>
                      </a:r>
                      <a:endParaRPr sz="600">
                        <a:solidFill>
                          <a:srgbClr val="FFFFFF"/>
                        </a:solidFill>
                      </a:endParaRPr>
                    </a:p>
                    <a:p>
                      <a:pPr indent="0" lvl="0" marL="0" rtl="0" algn="ctr">
                        <a:spcBef>
                          <a:spcPts val="0"/>
                        </a:spcBef>
                        <a:spcAft>
                          <a:spcPts val="0"/>
                        </a:spcAft>
                        <a:buNone/>
                      </a:pPr>
                      <a:r>
                        <a:t/>
                      </a:r>
                      <a:endParaRPr sz="600">
                        <a:solidFill>
                          <a:srgbClr val="FFFFFF"/>
                        </a:solidFill>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FFFFFF">
                          <a:alpha val="0"/>
                        </a:srgbClr>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solidFill>
                      <a:srgbClr val="434343"/>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FFFFFF">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pic>
        <p:nvPicPr>
          <p:cNvPr id="1312" name="Google Shape;1312;p90"/>
          <p:cNvPicPr preferRelativeResize="0"/>
          <p:nvPr/>
        </p:nvPicPr>
        <p:blipFill>
          <a:blip r:embed="rId3">
            <a:alphaModFix/>
          </a:blip>
          <a:stretch>
            <a:fillRect/>
          </a:stretch>
        </p:blipFill>
        <p:spPr>
          <a:xfrm>
            <a:off x="1706775" y="1803525"/>
            <a:ext cx="1245754" cy="700731"/>
          </a:xfrm>
          <a:prstGeom prst="rect">
            <a:avLst/>
          </a:prstGeom>
          <a:noFill/>
          <a:ln>
            <a:noFill/>
          </a:ln>
        </p:spPr>
      </p:pic>
      <p:pic>
        <p:nvPicPr>
          <p:cNvPr id="1313" name="Google Shape;1313;p90"/>
          <p:cNvPicPr preferRelativeResize="0"/>
          <p:nvPr/>
        </p:nvPicPr>
        <p:blipFill>
          <a:blip r:embed="rId4">
            <a:alphaModFix/>
          </a:blip>
          <a:stretch>
            <a:fillRect/>
          </a:stretch>
        </p:blipFill>
        <p:spPr>
          <a:xfrm>
            <a:off x="4696575" y="3644025"/>
            <a:ext cx="675524" cy="460052"/>
          </a:xfrm>
          <a:prstGeom prst="rect">
            <a:avLst/>
          </a:prstGeom>
          <a:noFill/>
          <a:ln>
            <a:noFill/>
          </a:ln>
        </p:spPr>
      </p:pic>
      <p:pic>
        <p:nvPicPr>
          <p:cNvPr id="1314" name="Google Shape;1314;p90"/>
          <p:cNvPicPr preferRelativeResize="0"/>
          <p:nvPr/>
        </p:nvPicPr>
        <p:blipFill>
          <a:blip r:embed="rId5">
            <a:alphaModFix/>
          </a:blip>
          <a:stretch>
            <a:fillRect/>
          </a:stretch>
        </p:blipFill>
        <p:spPr>
          <a:xfrm>
            <a:off x="5372100" y="1842025"/>
            <a:ext cx="610699" cy="623725"/>
          </a:xfrm>
          <a:prstGeom prst="rect">
            <a:avLst/>
          </a:prstGeom>
          <a:noFill/>
          <a:ln>
            <a:noFill/>
          </a:ln>
        </p:spPr>
      </p:pic>
      <p:pic>
        <p:nvPicPr>
          <p:cNvPr id="1315" name="Google Shape;1315;p90"/>
          <p:cNvPicPr preferRelativeResize="0"/>
          <p:nvPr/>
        </p:nvPicPr>
        <p:blipFill>
          <a:blip r:embed="rId6">
            <a:alphaModFix/>
          </a:blip>
          <a:stretch>
            <a:fillRect/>
          </a:stretch>
        </p:blipFill>
        <p:spPr>
          <a:xfrm>
            <a:off x="3949128" y="2557650"/>
            <a:ext cx="450450" cy="428824"/>
          </a:xfrm>
          <a:prstGeom prst="rect">
            <a:avLst/>
          </a:prstGeom>
          <a:noFill/>
          <a:ln>
            <a:noFill/>
          </a:ln>
        </p:spPr>
      </p:pic>
      <p:pic>
        <p:nvPicPr>
          <p:cNvPr id="1316" name="Google Shape;1316;p90"/>
          <p:cNvPicPr preferRelativeResize="0"/>
          <p:nvPr/>
        </p:nvPicPr>
        <p:blipFill rotWithShape="1">
          <a:blip r:embed="rId7">
            <a:alphaModFix/>
          </a:blip>
          <a:srcRect b="826" l="0" r="0" t="826"/>
          <a:stretch/>
        </p:blipFill>
        <p:spPr>
          <a:xfrm>
            <a:off x="3201678" y="2575375"/>
            <a:ext cx="450450" cy="428824"/>
          </a:xfrm>
          <a:prstGeom prst="rect">
            <a:avLst/>
          </a:prstGeom>
          <a:noFill/>
          <a:ln>
            <a:noFill/>
          </a:ln>
        </p:spPr>
      </p:pic>
      <p:pic>
        <p:nvPicPr>
          <p:cNvPr id="1317" name="Google Shape;1317;p90"/>
          <p:cNvPicPr preferRelativeResize="0"/>
          <p:nvPr/>
        </p:nvPicPr>
        <p:blipFill rotWithShape="1">
          <a:blip r:embed="rId8">
            <a:alphaModFix/>
          </a:blip>
          <a:srcRect b="7431" l="0" r="0" t="7440"/>
          <a:stretch/>
        </p:blipFill>
        <p:spPr>
          <a:xfrm>
            <a:off x="4696578" y="2575375"/>
            <a:ext cx="450450" cy="428824"/>
          </a:xfrm>
          <a:prstGeom prst="rect">
            <a:avLst/>
          </a:prstGeom>
          <a:noFill/>
          <a:ln>
            <a:noFill/>
          </a:ln>
        </p:spPr>
      </p:pic>
      <p:pic>
        <p:nvPicPr>
          <p:cNvPr id="1318" name="Google Shape;1318;p90"/>
          <p:cNvPicPr preferRelativeResize="0"/>
          <p:nvPr/>
        </p:nvPicPr>
        <p:blipFill>
          <a:blip r:embed="rId9">
            <a:alphaModFix/>
          </a:blip>
          <a:stretch>
            <a:fillRect/>
          </a:stretch>
        </p:blipFill>
        <p:spPr>
          <a:xfrm>
            <a:off x="6191475" y="1803525"/>
            <a:ext cx="1194451" cy="671876"/>
          </a:xfrm>
          <a:prstGeom prst="rect">
            <a:avLst/>
          </a:prstGeom>
          <a:noFill/>
          <a:ln>
            <a:noFill/>
          </a:ln>
        </p:spPr>
      </p:pic>
      <p:pic>
        <p:nvPicPr>
          <p:cNvPr id="1319" name="Google Shape;1319;p90"/>
          <p:cNvPicPr preferRelativeResize="0"/>
          <p:nvPr/>
        </p:nvPicPr>
        <p:blipFill>
          <a:blip r:embed="rId10">
            <a:alphaModFix/>
          </a:blip>
          <a:stretch>
            <a:fillRect/>
          </a:stretch>
        </p:blipFill>
        <p:spPr>
          <a:xfrm>
            <a:off x="3201672" y="1827600"/>
            <a:ext cx="1108862" cy="623724"/>
          </a:xfrm>
          <a:prstGeom prst="rect">
            <a:avLst/>
          </a:prstGeom>
          <a:noFill/>
          <a:ln>
            <a:noFill/>
          </a:ln>
        </p:spPr>
      </p:pic>
      <p:pic>
        <p:nvPicPr>
          <p:cNvPr id="1320" name="Google Shape;1320;p90"/>
          <p:cNvPicPr preferRelativeResize="0"/>
          <p:nvPr/>
        </p:nvPicPr>
        <p:blipFill>
          <a:blip r:embed="rId11">
            <a:alphaModFix/>
          </a:blip>
          <a:stretch>
            <a:fillRect/>
          </a:stretch>
        </p:blipFill>
        <p:spPr>
          <a:xfrm>
            <a:off x="5444020" y="2564552"/>
            <a:ext cx="450449" cy="450463"/>
          </a:xfrm>
          <a:prstGeom prst="rect">
            <a:avLst/>
          </a:prstGeom>
          <a:noFill/>
          <a:ln>
            <a:noFill/>
          </a:ln>
        </p:spPr>
      </p:pic>
      <p:pic>
        <p:nvPicPr>
          <p:cNvPr id="1321" name="Google Shape;1321;p90"/>
          <p:cNvPicPr preferRelativeResize="0"/>
          <p:nvPr/>
        </p:nvPicPr>
        <p:blipFill rotWithShape="1">
          <a:blip r:embed="rId12">
            <a:alphaModFix/>
          </a:blip>
          <a:srcRect b="0" l="5555" r="5555" t="0"/>
          <a:stretch/>
        </p:blipFill>
        <p:spPr>
          <a:xfrm>
            <a:off x="6230888" y="2575375"/>
            <a:ext cx="762367" cy="428825"/>
          </a:xfrm>
          <a:prstGeom prst="rect">
            <a:avLst/>
          </a:prstGeom>
          <a:noFill/>
          <a:ln>
            <a:noFill/>
          </a:ln>
        </p:spPr>
      </p:pic>
      <p:graphicFrame>
        <p:nvGraphicFramePr>
          <p:cNvPr id="1322" name="Google Shape;1322;p90"/>
          <p:cNvGraphicFramePr/>
          <p:nvPr/>
        </p:nvGraphicFramePr>
        <p:xfrm>
          <a:off x="1339863" y="868425"/>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3713500">
                <a:tc>
                  <a:txBody>
                    <a:bodyPr/>
                    <a:lstStyle/>
                    <a:p>
                      <a:pPr indent="0" lvl="0" marL="0" rtl="0" algn="l">
                        <a:spcBef>
                          <a:spcPts val="0"/>
                        </a:spcBef>
                        <a:spcAft>
                          <a:spcPts val="0"/>
                        </a:spcAft>
                        <a:buNone/>
                      </a:pPr>
                      <a:r>
                        <a:t/>
                      </a:r>
                      <a:endParaRPr/>
                    </a:p>
                  </a:txBody>
                  <a:tcPr marT="0" marB="0" marR="0" marL="0">
                    <a:lnL cap="flat" cmpd="sng" w="9525">
                      <a:solidFill>
                        <a:srgbClr val="A9B7C0"/>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FFFFF"/>
                    </a:solidFill>
                  </a:tcPr>
                </a:tc>
              </a:tr>
            </a:tbl>
          </a:graphicData>
        </a:graphic>
      </p:graphicFrame>
      <p:sp>
        <p:nvSpPr>
          <p:cNvPr id="1323" name="Google Shape;1323;p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5" name="Shape 1065"/>
        <p:cNvGrpSpPr/>
        <p:nvPr/>
      </p:nvGrpSpPr>
      <p:grpSpPr>
        <a:xfrm>
          <a:off x="0" y="0"/>
          <a:ext cx="0" cy="0"/>
          <a:chOff x="0" y="0"/>
          <a:chExt cx="0" cy="0"/>
        </a:xfrm>
      </p:grpSpPr>
      <p:pic>
        <p:nvPicPr>
          <p:cNvPr id="1066" name="Google Shape;1066;p64"/>
          <p:cNvPicPr preferRelativeResize="0"/>
          <p:nvPr/>
        </p:nvPicPr>
        <p:blipFill>
          <a:blip r:embed="rId3">
            <a:alphaModFix/>
          </a:blip>
          <a:stretch>
            <a:fillRect/>
          </a:stretch>
        </p:blipFill>
        <p:spPr>
          <a:xfrm>
            <a:off x="2835275" y="273150"/>
            <a:ext cx="3473451" cy="4597201"/>
          </a:xfrm>
          <a:prstGeom prst="rect">
            <a:avLst/>
          </a:prstGeom>
          <a:noFill/>
          <a:ln>
            <a:noFill/>
          </a:ln>
        </p:spPr>
      </p:pic>
      <p:sp>
        <p:nvSpPr>
          <p:cNvPr id="1067" name="Google Shape;1067;p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7" name="Shape 1327"/>
        <p:cNvGrpSpPr/>
        <p:nvPr/>
      </p:nvGrpSpPr>
      <p:grpSpPr>
        <a:xfrm>
          <a:off x="0" y="0"/>
          <a:ext cx="0" cy="0"/>
          <a:chOff x="0" y="0"/>
          <a:chExt cx="0" cy="0"/>
        </a:xfrm>
      </p:grpSpPr>
      <p:sp>
        <p:nvSpPr>
          <p:cNvPr id="1328" name="Google Shape;1328;p9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Tools for Sketches / Grid Creation</a:t>
            </a:r>
            <a:endParaRPr/>
          </a:p>
        </p:txBody>
      </p:sp>
      <p:sp>
        <p:nvSpPr>
          <p:cNvPr id="1329" name="Google Shape;1329;p91"/>
          <p:cNvSpPr txBox="1"/>
          <p:nvPr>
            <p:ph idx="3" type="body"/>
          </p:nvPr>
        </p:nvSpPr>
        <p:spPr>
          <a:xfrm>
            <a:off x="175" y="839200"/>
            <a:ext cx="9144000" cy="40674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2040"/>
              <a:buFont typeface="Arial"/>
              <a:buNone/>
            </a:pPr>
            <a:r>
              <a:rPr b="1" lang="en"/>
              <a:t>Wireframing Tools:</a:t>
            </a:r>
            <a:endParaRPr b="1"/>
          </a:p>
          <a:p>
            <a:pPr indent="-168275" lvl="0" marL="257175" rtl="0" algn="l">
              <a:spcBef>
                <a:spcPts val="600"/>
              </a:spcBef>
              <a:spcAft>
                <a:spcPts val="0"/>
              </a:spcAft>
              <a:buSzPts val="1400"/>
              <a:buChar char="•"/>
            </a:pPr>
            <a:r>
              <a:rPr lang="en"/>
              <a:t>Balsamiq***: </a:t>
            </a:r>
            <a:r>
              <a:rPr lang="en" u="sng">
                <a:solidFill>
                  <a:srgbClr val="0000FF"/>
                </a:solidFill>
                <a:hlinkClick r:id="rId3"/>
              </a:rPr>
              <a:t>balsamiq.com</a:t>
            </a:r>
            <a:r>
              <a:rPr lang="en">
                <a:solidFill>
                  <a:srgbClr val="0000FF"/>
                </a:solidFill>
              </a:rPr>
              <a:t> </a:t>
            </a:r>
            <a:endParaRPr>
              <a:solidFill>
                <a:srgbClr val="0000FF"/>
              </a:solidFill>
            </a:endParaRPr>
          </a:p>
          <a:p>
            <a:pPr indent="-168275" lvl="0" marL="257175" rtl="0" algn="l">
              <a:spcBef>
                <a:spcPts val="600"/>
              </a:spcBef>
              <a:spcAft>
                <a:spcPts val="0"/>
              </a:spcAft>
              <a:buSzPts val="1400"/>
              <a:buChar char="•"/>
            </a:pPr>
            <a:r>
              <a:rPr lang="en"/>
              <a:t>Framebox: </a:t>
            </a:r>
            <a:r>
              <a:rPr lang="en" u="sng">
                <a:solidFill>
                  <a:srgbClr val="0000FF"/>
                </a:solidFill>
                <a:hlinkClick r:id="rId4"/>
              </a:rPr>
              <a:t>framebox.org</a:t>
            </a:r>
            <a:r>
              <a:rPr lang="en">
                <a:solidFill>
                  <a:srgbClr val="0000FF"/>
                </a:solidFill>
              </a:rPr>
              <a:t> </a:t>
            </a:r>
            <a:endParaRPr>
              <a:solidFill>
                <a:srgbClr val="0000FF"/>
              </a:solidFill>
            </a:endParaRPr>
          </a:p>
          <a:p>
            <a:pPr indent="-168275" lvl="0" marL="257175" rtl="0" algn="l">
              <a:spcBef>
                <a:spcPts val="600"/>
              </a:spcBef>
              <a:spcAft>
                <a:spcPts val="0"/>
              </a:spcAft>
              <a:buSzPts val="1400"/>
              <a:buChar char="•"/>
            </a:pPr>
            <a:r>
              <a:rPr lang="en"/>
              <a:t>Pen and paper: your notebook</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Grids for Photoshop / Illustrator:</a:t>
            </a:r>
            <a:endParaRPr b="1"/>
          </a:p>
          <a:p>
            <a:pPr indent="-168275" lvl="0" marL="257175" rtl="0" algn="l">
              <a:spcBef>
                <a:spcPts val="600"/>
              </a:spcBef>
              <a:spcAft>
                <a:spcPts val="0"/>
              </a:spcAft>
              <a:buSzPts val="1400"/>
              <a:buChar char="•"/>
            </a:pPr>
            <a:r>
              <a:rPr lang="en"/>
              <a:t>960 GS: </a:t>
            </a:r>
            <a:r>
              <a:rPr lang="en" u="sng">
                <a:solidFill>
                  <a:srgbClr val="0000FF"/>
                </a:solidFill>
                <a:hlinkClick r:id="rId5"/>
              </a:rPr>
              <a:t>960.gs</a:t>
            </a:r>
            <a:endParaRPr>
              <a:solidFill>
                <a:srgbClr val="0000FF"/>
              </a:solidFill>
            </a:endParaRPr>
          </a:p>
          <a:p>
            <a:pPr indent="-168275" lvl="0" marL="257175" rtl="0" algn="l">
              <a:spcBef>
                <a:spcPts val="600"/>
              </a:spcBef>
              <a:spcAft>
                <a:spcPts val="0"/>
              </a:spcAft>
              <a:buSzPts val="1400"/>
              <a:buChar char="•"/>
            </a:pPr>
            <a:r>
              <a:rPr lang="en"/>
              <a:t>GuideGuide: </a:t>
            </a:r>
            <a:r>
              <a:rPr lang="en" u="sng">
                <a:solidFill>
                  <a:srgbClr val="0000FF"/>
                </a:solidFill>
                <a:hlinkClick r:id="rId6"/>
              </a:rPr>
              <a:t>guideguide.me</a:t>
            </a:r>
            <a:r>
              <a:rPr lang="en"/>
              <a:t> </a:t>
            </a:r>
            <a:endParaRPr/>
          </a:p>
          <a:p>
            <a:pPr indent="0" lvl="0" marL="0" rtl="0" algn="l">
              <a:spcBef>
                <a:spcPts val="600"/>
              </a:spcBef>
              <a:spcAft>
                <a:spcPts val="0"/>
              </a:spcAft>
              <a:buClr>
                <a:schemeClr val="dk1"/>
              </a:buClr>
              <a:buSzPts val="2040"/>
              <a:buFont typeface="Arial"/>
              <a:buNone/>
            </a:pPr>
            <a:r>
              <a:t/>
            </a:r>
            <a:endParaRPr/>
          </a:p>
          <a:p>
            <a:pPr indent="0" lvl="0" marL="0" rtl="0" algn="l">
              <a:spcBef>
                <a:spcPts val="600"/>
              </a:spcBef>
              <a:spcAft>
                <a:spcPts val="0"/>
              </a:spcAft>
              <a:buClr>
                <a:schemeClr val="dk1"/>
              </a:buClr>
              <a:buSzPts val="2040"/>
              <a:buFont typeface="Arial"/>
              <a:buNone/>
            </a:pPr>
            <a:r>
              <a:rPr b="1" lang="en"/>
              <a:t>Designing with Grids Guides: </a:t>
            </a:r>
            <a:endParaRPr b="1"/>
          </a:p>
          <a:p>
            <a:pPr indent="-168275" lvl="0" marL="257175" rtl="0" algn="l">
              <a:spcBef>
                <a:spcPts val="600"/>
              </a:spcBef>
              <a:spcAft>
                <a:spcPts val="0"/>
              </a:spcAft>
              <a:buSzPts val="1400"/>
              <a:buChar char="•"/>
            </a:pPr>
            <a:r>
              <a:rPr lang="en"/>
              <a:t>960 Grid System Made Easy: </a:t>
            </a:r>
            <a:r>
              <a:rPr lang="en" u="sng">
                <a:solidFill>
                  <a:srgbClr val="0000FF"/>
                </a:solidFill>
                <a:hlinkClick r:id="rId7"/>
              </a:rPr>
              <a:t>http://bit.ly/1sjYaFC</a:t>
            </a:r>
            <a:r>
              <a:rPr lang="en">
                <a:solidFill>
                  <a:srgbClr val="0000FF"/>
                </a:solidFill>
              </a:rPr>
              <a:t> </a:t>
            </a:r>
            <a:endParaRPr>
              <a:solidFill>
                <a:srgbClr val="0000FF"/>
              </a:solidFill>
            </a:endParaRPr>
          </a:p>
          <a:p>
            <a:pPr indent="-168275" lvl="0" marL="257175" rtl="0" algn="l">
              <a:spcBef>
                <a:spcPts val="600"/>
              </a:spcBef>
              <a:spcAft>
                <a:spcPts val="0"/>
              </a:spcAft>
              <a:buSzPts val="1400"/>
              <a:buChar char="•"/>
            </a:pPr>
            <a:r>
              <a:rPr lang="en"/>
              <a:t>Design by Grid: </a:t>
            </a:r>
            <a:r>
              <a:rPr lang="en" u="sng">
                <a:solidFill>
                  <a:srgbClr val="0000FF"/>
                </a:solidFill>
                <a:hlinkClick r:id="rId8"/>
              </a:rPr>
              <a:t>designbygrid.com</a:t>
            </a:r>
            <a:endParaRPr>
              <a:solidFill>
                <a:srgbClr val="0000FF"/>
              </a:solidFill>
            </a:endParaRPr>
          </a:p>
          <a:p>
            <a:pPr indent="-168275" lvl="0" marL="257175" rtl="0" algn="l">
              <a:spcBef>
                <a:spcPts val="600"/>
              </a:spcBef>
              <a:spcAft>
                <a:spcPts val="0"/>
              </a:spcAft>
              <a:buSzPts val="1400"/>
              <a:buChar char="•"/>
            </a:pPr>
            <a:r>
              <a:rPr lang="en"/>
              <a:t>Designing with Grid-Based Approach: </a:t>
            </a:r>
            <a:r>
              <a:rPr lang="en" u="sng">
                <a:solidFill>
                  <a:srgbClr val="0000FF"/>
                </a:solidFill>
                <a:hlinkClick r:id="rId9"/>
              </a:rPr>
              <a:t>http://bit.ly/1CM4Hzo</a:t>
            </a:r>
            <a:r>
              <a:rPr lang="en"/>
              <a:t> </a:t>
            </a:r>
            <a:endParaRPr/>
          </a:p>
          <a:p>
            <a:pPr indent="0" lvl="0" marL="0" rtl="0" algn="l">
              <a:spcBef>
                <a:spcPts val="600"/>
              </a:spcBef>
              <a:spcAft>
                <a:spcPts val="600"/>
              </a:spcAft>
              <a:buNone/>
            </a:pPr>
            <a:r>
              <a:t/>
            </a:r>
            <a:endParaRPr/>
          </a:p>
        </p:txBody>
      </p:sp>
      <p:sp>
        <p:nvSpPr>
          <p:cNvPr id="1330" name="Google Shape;1330;p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Google Shape;1335;p9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Rows and Columns Workshop</a:t>
            </a:r>
            <a:endParaRPr/>
          </a:p>
        </p:txBody>
      </p:sp>
      <p:sp>
        <p:nvSpPr>
          <p:cNvPr id="1336" name="Google Shape;1336;p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0" name="Shape 1340"/>
        <p:cNvGrpSpPr/>
        <p:nvPr/>
      </p:nvGrpSpPr>
      <p:grpSpPr>
        <a:xfrm>
          <a:off x="0" y="0"/>
          <a:ext cx="0" cy="0"/>
          <a:chOff x="0" y="0"/>
          <a:chExt cx="0" cy="0"/>
        </a:xfrm>
      </p:grpSpPr>
      <p:sp>
        <p:nvSpPr>
          <p:cNvPr id="1341" name="Google Shape;1341;p9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Fundamentally, </a:t>
            </a:r>
            <a:r>
              <a:rPr lang="en"/>
              <a:t>Web Design = </a:t>
            </a:r>
            <a:r>
              <a:rPr lang="en"/>
              <a:t>Wireframes</a:t>
            </a:r>
            <a:endParaRPr/>
          </a:p>
          <a:p>
            <a:pPr indent="0" lvl="0" marL="0" rtl="0" algn="l">
              <a:spcBef>
                <a:spcPts val="0"/>
              </a:spcBef>
              <a:spcAft>
                <a:spcPts val="0"/>
              </a:spcAft>
              <a:buNone/>
            </a:pPr>
            <a:r>
              <a:t/>
            </a:r>
            <a:endParaRPr/>
          </a:p>
        </p:txBody>
      </p:sp>
      <p:graphicFrame>
        <p:nvGraphicFramePr>
          <p:cNvPr id="1342" name="Google Shape;1342;p93"/>
          <p:cNvGraphicFramePr/>
          <p:nvPr/>
        </p:nvGraphicFramePr>
        <p:xfrm>
          <a:off x="1339875" y="11722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43" name="Google Shape;1343;p9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344" name="Google Shape;1344;p9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345" name="Google Shape;1345;p9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346" name="Google Shape;1346;p9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347" name="Google Shape;1347;p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1" name="Shape 1351"/>
        <p:cNvGrpSpPr/>
        <p:nvPr/>
      </p:nvGrpSpPr>
      <p:grpSpPr>
        <a:xfrm>
          <a:off x="0" y="0"/>
          <a:ext cx="0" cy="0"/>
          <a:chOff x="0" y="0"/>
          <a:chExt cx="0" cy="0"/>
        </a:xfrm>
      </p:grpSpPr>
      <p:graphicFrame>
        <p:nvGraphicFramePr>
          <p:cNvPr id="1352" name="Google Shape;1352;p94"/>
          <p:cNvGraphicFramePr/>
          <p:nvPr/>
        </p:nvGraphicFramePr>
        <p:xfrm>
          <a:off x="1339875" y="10960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53" name="Google Shape;1353;p9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 Do You See?</a:t>
            </a:r>
            <a:endParaRPr/>
          </a:p>
        </p:txBody>
      </p:sp>
      <p:sp>
        <p:nvSpPr>
          <p:cNvPr id="1354" name="Google Shape;1354;p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graphicFrame>
        <p:nvGraphicFramePr>
          <p:cNvPr id="1359" name="Google Shape;1359;p95"/>
          <p:cNvGraphicFramePr/>
          <p:nvPr/>
        </p:nvGraphicFramePr>
        <p:xfrm>
          <a:off x="1339875" y="10960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t/>
                      </a:r>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gridSpan="2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graphicFrame>
        <p:nvGraphicFramePr>
          <p:cNvPr id="1360" name="Google Shape;1360;p95"/>
          <p:cNvGraphicFramePr/>
          <p:nvPr/>
        </p:nvGraphicFramePr>
        <p:xfrm>
          <a:off x="1339875" y="10960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61" name="Google Shape;1361;p9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Six </a:t>
            </a:r>
            <a:endParaRPr/>
          </a:p>
        </p:txBody>
      </p:sp>
      <p:sp>
        <p:nvSpPr>
          <p:cNvPr id="1362" name="Google Shape;1362;p9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63" name="Google Shape;1363;p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7" name="Shape 1367"/>
        <p:cNvGrpSpPr/>
        <p:nvPr/>
      </p:nvGrpSpPr>
      <p:grpSpPr>
        <a:xfrm>
          <a:off x="0" y="0"/>
          <a:ext cx="0" cy="0"/>
          <a:chOff x="0" y="0"/>
          <a:chExt cx="0" cy="0"/>
        </a:xfrm>
      </p:grpSpPr>
      <p:sp>
        <p:nvSpPr>
          <p:cNvPr id="1368" name="Google Shape;1368;p9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graphicFrame>
        <p:nvGraphicFramePr>
          <p:cNvPr id="1369" name="Google Shape;1369;p96"/>
          <p:cNvGraphicFramePr/>
          <p:nvPr/>
        </p:nvGraphicFramePr>
        <p:xfrm>
          <a:off x="1339875" y="10960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0" name="Google Shape;1370;p96"/>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8</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4</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371" name="Google Shape;1371;p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5" name="Shape 1375"/>
        <p:cNvGrpSpPr/>
        <p:nvPr/>
      </p:nvGrpSpPr>
      <p:grpSpPr>
        <a:xfrm>
          <a:off x="0" y="0"/>
          <a:ext cx="0" cy="0"/>
          <a:chOff x="0" y="0"/>
          <a:chExt cx="0" cy="0"/>
        </a:xfrm>
      </p:grpSpPr>
      <p:graphicFrame>
        <p:nvGraphicFramePr>
          <p:cNvPr id="1376" name="Google Shape;1376;p97"/>
          <p:cNvGraphicFramePr/>
          <p:nvPr/>
        </p:nvGraphicFramePr>
        <p:xfrm>
          <a:off x="1339875" y="10960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15000">
                <a:tc gridSpan="25">
                  <a:txBody>
                    <a:bodyPr/>
                    <a:lstStyle/>
                    <a:p>
                      <a:pPr indent="0" lvl="0" marL="0" rtl="0" algn="ctr">
                        <a:spcBef>
                          <a:spcPts val="0"/>
                        </a:spcBef>
                        <a:spcAft>
                          <a:spcPts val="0"/>
                        </a:spcAft>
                        <a:buNone/>
                      </a:pPr>
                      <a:r>
                        <a:t/>
                      </a:r>
                      <a:endParaRPr sz="6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982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6718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7335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0942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3947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800">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377" name="Google Shape;1377;p9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sp>
        <p:nvSpPr>
          <p:cNvPr id="1378" name="Google Shape;1378;p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9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384" name="Google Shape;1384;p9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L</a:t>
            </a:r>
            <a:r>
              <a:rPr lang="en"/>
              <a:t>et’s make it more challenging.</a:t>
            </a:r>
            <a:endParaRPr/>
          </a:p>
        </p:txBody>
      </p:sp>
      <p:pic>
        <p:nvPicPr>
          <p:cNvPr id="1385" name="Google Shape;1385;p98"/>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386" name="Google Shape;1386;p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99"/>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393" name="Google Shape;1393;p99"/>
          <p:cNvGraphicFramePr/>
          <p:nvPr/>
        </p:nvGraphicFramePr>
        <p:xfrm>
          <a:off x="1339875" y="11722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chemeClr val="dk1"/>
                        </a:buClr>
                        <a:buSzPts val="1100"/>
                        <a:buFont typeface="Arial"/>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chemeClr val="dk1"/>
                        </a:buClr>
                        <a:buSzPts val="1100"/>
                        <a:buFont typeface="Arial"/>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394" name="Google Shape;1394;p99"/>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395" name="Google Shape;1395;p9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pic>
        <p:nvPicPr>
          <p:cNvPr id="1396" name="Google Shape;1396;p99"/>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397" name="Google Shape;1397;p99"/>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398" name="Google Shape;1398;p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00"/>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05" name="Google Shape;1405;p100"/>
          <p:cNvGraphicFramePr/>
          <p:nvPr/>
        </p:nvGraphicFramePr>
        <p:xfrm>
          <a:off x="1339875" y="11722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06" name="Google Shape;1406;p100"/>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07" name="Google Shape;1407;p10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pic>
        <p:nvPicPr>
          <p:cNvPr id="1408" name="Google Shape;1408;p100"/>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09" name="Google Shape;1409;p100"/>
          <p:cNvPicPr preferRelativeResize="0"/>
          <p:nvPr/>
        </p:nvPicPr>
        <p:blipFill>
          <a:blip r:embed="rId5">
            <a:alphaModFix/>
          </a:blip>
          <a:stretch>
            <a:fillRect/>
          </a:stretch>
        </p:blipFill>
        <p:spPr>
          <a:xfrm>
            <a:off x="2124937" y="3278723"/>
            <a:ext cx="892825" cy="914777"/>
          </a:xfrm>
          <a:prstGeom prst="rect">
            <a:avLst/>
          </a:prstGeom>
          <a:noFill/>
          <a:ln>
            <a:noFill/>
          </a:ln>
        </p:spPr>
      </p:pic>
      <p:graphicFrame>
        <p:nvGraphicFramePr>
          <p:cNvPr id="1410" name="Google Shape;1410;p100"/>
          <p:cNvGraphicFramePr/>
          <p:nvPr/>
        </p:nvGraphicFramePr>
        <p:xfrm>
          <a:off x="1339875" y="1169963"/>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300"/>
                        </a:spcAft>
                        <a:buNone/>
                      </a:pPr>
                      <a:r>
                        <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11" name="Google Shape;1411;p100"/>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12" name="Google Shape;1412;p10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pic>
        <p:nvPicPr>
          <p:cNvPr id="1072" name="Google Shape;1072;p65"/>
          <p:cNvPicPr preferRelativeResize="0"/>
          <p:nvPr/>
        </p:nvPicPr>
        <p:blipFill>
          <a:blip r:embed="rId3">
            <a:alphaModFix/>
          </a:blip>
          <a:stretch>
            <a:fillRect/>
          </a:stretch>
        </p:blipFill>
        <p:spPr>
          <a:xfrm>
            <a:off x="1548437" y="309225"/>
            <a:ext cx="6047125" cy="4535349"/>
          </a:xfrm>
          <a:prstGeom prst="rect">
            <a:avLst/>
          </a:prstGeom>
          <a:noFill/>
          <a:ln>
            <a:noFill/>
          </a:ln>
        </p:spPr>
      </p:pic>
      <p:sp>
        <p:nvSpPr>
          <p:cNvPr id="1073" name="Google Shape;1073;p65"/>
          <p:cNvSpPr txBox="1"/>
          <p:nvPr/>
        </p:nvSpPr>
        <p:spPr>
          <a:xfrm>
            <a:off x="5090650" y="653025"/>
            <a:ext cx="1943100" cy="89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oboto"/>
                <a:ea typeface="Roboto"/>
                <a:cs typeface="Roboto"/>
                <a:sym typeface="Roboto"/>
              </a:rPr>
              <a:t>It’s all going to be okay!</a:t>
            </a:r>
            <a:endParaRPr b="1" sz="2400">
              <a:latin typeface="Roboto"/>
              <a:ea typeface="Roboto"/>
              <a:cs typeface="Roboto"/>
              <a:sym typeface="Roboto"/>
            </a:endParaRPr>
          </a:p>
        </p:txBody>
      </p:sp>
      <p:sp>
        <p:nvSpPr>
          <p:cNvPr id="1074" name="Google Shape;1074;p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sp>
        <p:nvSpPr>
          <p:cNvPr id="1418" name="Google Shape;1418;p101"/>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419" name="Google Shape;1419;p101"/>
          <p:cNvGraphicFramePr/>
          <p:nvPr/>
        </p:nvGraphicFramePr>
        <p:xfrm>
          <a:off x="1339875" y="11722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20" name="Google Shape;1420;p101"/>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421" name="Google Shape;1421;p1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Columns: </a:t>
            </a:r>
            <a:r>
              <a:rPr lang="en">
                <a:solidFill>
                  <a:srgbClr val="FF00FF"/>
                </a:solidFill>
              </a:rPr>
              <a:t>Different for each row</a:t>
            </a:r>
            <a:endParaRPr>
              <a:solidFill>
                <a:srgbClr val="FF00FF"/>
              </a:solidFill>
            </a:endParaRPr>
          </a:p>
        </p:txBody>
      </p:sp>
      <p:pic>
        <p:nvPicPr>
          <p:cNvPr id="1422" name="Google Shape;1422;p101"/>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423" name="Google Shape;1423;p101"/>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424" name="Google Shape;1424;p101"/>
          <p:cNvSpPr/>
          <p:nvPr/>
        </p:nvSpPr>
        <p:spPr>
          <a:xfrm>
            <a:off x="1706775" y="1388075"/>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01"/>
          <p:cNvSpPr/>
          <p:nvPr/>
        </p:nvSpPr>
        <p:spPr>
          <a:xfrm>
            <a:off x="1706775" y="1832100"/>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01"/>
          <p:cNvSpPr/>
          <p:nvPr/>
        </p:nvSpPr>
        <p:spPr>
          <a:xfrm>
            <a:off x="3562250" y="1799275"/>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01"/>
          <p:cNvSpPr/>
          <p:nvPr/>
        </p:nvSpPr>
        <p:spPr>
          <a:xfrm>
            <a:off x="1706788" y="3159613"/>
            <a:ext cx="1743900" cy="11733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01"/>
          <p:cNvSpPr/>
          <p:nvPr/>
        </p:nvSpPr>
        <p:spPr>
          <a:xfrm>
            <a:off x="3562263" y="3126788"/>
            <a:ext cx="3875100" cy="12060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01"/>
          <p:cNvSpPr/>
          <p:nvPr/>
        </p:nvSpPr>
        <p:spPr>
          <a:xfrm>
            <a:off x="1706700" y="4442388"/>
            <a:ext cx="57306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01"/>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2</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31" name="Google Shape;1431;p10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5" name="Shape 1435"/>
        <p:cNvGrpSpPr/>
        <p:nvPr/>
      </p:nvGrpSpPr>
      <p:grpSpPr>
        <a:xfrm>
          <a:off x="0" y="0"/>
          <a:ext cx="0" cy="0"/>
          <a:chOff x="0" y="0"/>
          <a:chExt cx="0" cy="0"/>
        </a:xfrm>
      </p:grpSpPr>
      <p:sp>
        <p:nvSpPr>
          <p:cNvPr id="1436" name="Google Shape;1436;p1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37" name="Google Shape;1437;p1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Now for another…</a:t>
            </a:r>
            <a:endParaRPr/>
          </a:p>
        </p:txBody>
      </p:sp>
      <p:pic>
        <p:nvPicPr>
          <p:cNvPr id="1438" name="Google Shape;1438;p102"/>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439" name="Google Shape;1439;p10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3" name="Shape 1443"/>
        <p:cNvGrpSpPr/>
        <p:nvPr/>
      </p:nvGrpSpPr>
      <p:grpSpPr>
        <a:xfrm>
          <a:off x="0" y="0"/>
          <a:ext cx="0" cy="0"/>
          <a:chOff x="0" y="0"/>
          <a:chExt cx="0" cy="0"/>
        </a:xfrm>
      </p:grpSpPr>
      <p:sp>
        <p:nvSpPr>
          <p:cNvPr id="1444" name="Google Shape;1444;p1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445" name="Google Shape;1445;p103"/>
          <p:cNvGraphicFramePr/>
          <p:nvPr/>
        </p:nvGraphicFramePr>
        <p:xfrm>
          <a:off x="1339875" y="11722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46" name="Google Shape;1446;p103"/>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47" name="Google Shape;1447;p103"/>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48" name="Google Shape;1448;p103"/>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49" name="Google Shape;1449;p103"/>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50" name="Google Shape;1450;p10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4" name="Shape 1454"/>
        <p:cNvGrpSpPr/>
        <p:nvPr/>
      </p:nvGrpSpPr>
      <p:grpSpPr>
        <a:xfrm>
          <a:off x="0" y="0"/>
          <a:ext cx="0" cy="0"/>
          <a:chOff x="0" y="0"/>
          <a:chExt cx="0" cy="0"/>
        </a:xfrm>
      </p:grpSpPr>
      <p:sp>
        <p:nvSpPr>
          <p:cNvPr id="1455" name="Google Shape;1455;p1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Rows: Four</a:t>
            </a:r>
            <a:endParaRPr/>
          </a:p>
        </p:txBody>
      </p:sp>
      <p:graphicFrame>
        <p:nvGraphicFramePr>
          <p:cNvPr id="1456" name="Google Shape;1456;p104"/>
          <p:cNvGraphicFramePr/>
          <p:nvPr/>
        </p:nvGraphicFramePr>
        <p:xfrm>
          <a:off x="1339875" y="11722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57" name="Google Shape;1457;p104"/>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58" name="Google Shape;1458;p104"/>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59" name="Google Shape;1459;p104"/>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60" name="Google Shape;1460;p104"/>
          <p:cNvPicPr preferRelativeResize="0"/>
          <p:nvPr/>
        </p:nvPicPr>
        <p:blipFill>
          <a:blip r:embed="rId6">
            <a:alphaModFix/>
          </a:blip>
          <a:stretch>
            <a:fillRect/>
          </a:stretch>
        </p:blipFill>
        <p:spPr>
          <a:xfrm>
            <a:off x="6103949" y="1978500"/>
            <a:ext cx="927976" cy="928001"/>
          </a:xfrm>
          <a:prstGeom prst="rect">
            <a:avLst/>
          </a:prstGeom>
          <a:noFill/>
          <a:ln>
            <a:noFill/>
          </a:ln>
        </p:spPr>
      </p:pic>
      <p:graphicFrame>
        <p:nvGraphicFramePr>
          <p:cNvPr id="1461" name="Google Shape;1461;p104"/>
          <p:cNvGraphicFramePr/>
          <p:nvPr/>
        </p:nvGraphicFramePr>
        <p:xfrm>
          <a:off x="1339875" y="1170763"/>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0" rtl="0" algn="ctr">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gridSpan="25" rowSpan="3">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c rowSpan="3"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4101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gridSpan="25" rowSpan="2">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c rowSpan="2" hMerge="1"/>
              </a:tr>
              <a:tr h="36507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2" name="Google Shape;1462;p104"/>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63" name="Google Shape;1463;p10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graphicFrame>
        <p:nvGraphicFramePr>
          <p:cNvPr id="1468" name="Google Shape;1468;p105"/>
          <p:cNvGraphicFramePr/>
          <p:nvPr/>
        </p:nvGraphicFramePr>
        <p:xfrm>
          <a:off x="1339875" y="11722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469" name="Google Shape;1469;p10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Total # of Columns: </a:t>
            </a:r>
            <a:r>
              <a:rPr lang="en">
                <a:solidFill>
                  <a:srgbClr val="FF00FF"/>
                </a:solidFill>
              </a:rPr>
              <a:t>Different for each row</a:t>
            </a:r>
            <a:endParaRPr>
              <a:solidFill>
                <a:srgbClr val="FF00FF"/>
              </a:solidFill>
            </a:endParaRPr>
          </a:p>
        </p:txBody>
      </p:sp>
      <p:pic>
        <p:nvPicPr>
          <p:cNvPr id="1470" name="Google Shape;1470;p105"/>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71" name="Google Shape;1471;p105"/>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72" name="Google Shape;1472;p105"/>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73" name="Google Shape;1473;p105"/>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74" name="Google Shape;1474;p105"/>
          <p:cNvSpPr/>
          <p:nvPr/>
        </p:nvSpPr>
        <p:spPr>
          <a:xfrm>
            <a:off x="1339875" y="18272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05"/>
          <p:cNvSpPr/>
          <p:nvPr/>
        </p:nvSpPr>
        <p:spPr>
          <a:xfrm>
            <a:off x="5693175" y="1820125"/>
            <a:ext cx="21024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05"/>
          <p:cNvSpPr/>
          <p:nvPr/>
        </p:nvSpPr>
        <p:spPr>
          <a:xfrm>
            <a:off x="3699975" y="1820125"/>
            <a:ext cx="1743900" cy="1773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05"/>
          <p:cNvSpPr/>
          <p:nvPr/>
        </p:nvSpPr>
        <p:spPr>
          <a:xfrm>
            <a:off x="1348275" y="1386650"/>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05"/>
          <p:cNvSpPr/>
          <p:nvPr/>
        </p:nvSpPr>
        <p:spPr>
          <a:xfrm>
            <a:off x="1339875" y="3714125"/>
            <a:ext cx="6464100" cy="5889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05"/>
          <p:cNvSpPr/>
          <p:nvPr/>
        </p:nvSpPr>
        <p:spPr>
          <a:xfrm>
            <a:off x="1339875" y="4404325"/>
            <a:ext cx="6464100" cy="3648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05"/>
          <p:cNvSpPr txBox="1"/>
          <p:nvPr/>
        </p:nvSpPr>
        <p:spPr>
          <a:xfrm>
            <a:off x="422900" y="13313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3</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481" name="Google Shape;1481;p10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5" name="Shape 1485"/>
        <p:cNvGrpSpPr/>
        <p:nvPr/>
      </p:nvGrpSpPr>
      <p:grpSpPr>
        <a:xfrm>
          <a:off x="0" y="0"/>
          <a:ext cx="0" cy="0"/>
          <a:chOff x="0" y="0"/>
          <a:chExt cx="0" cy="0"/>
        </a:xfrm>
      </p:grpSpPr>
      <p:sp>
        <p:nvSpPr>
          <p:cNvPr id="1486" name="Google Shape;1486;p10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487" name="Google Shape;1487;p106"/>
          <p:cNvGraphicFramePr/>
          <p:nvPr/>
        </p:nvGraphicFramePr>
        <p:xfrm>
          <a:off x="1339875" y="11722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63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rPr lang="en" sz="600">
                          <a:solidFill>
                            <a:schemeClr val="dk1"/>
                          </a:solidFill>
                        </a:rPr>
                        <a:t>Lorem ipsum dolor sit amet, consectetur adipiscing elit, sed do eiusmod tempor incididunt ut labore et dolore magna aliqua. Reprehenderit in voluptate velit esse cillum dolore eu fugiat nulla pariatur.</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7025">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229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0" rtl="0" algn="ctr">
                        <a:spcBef>
                          <a:spcPts val="0"/>
                        </a:spcBef>
                        <a:spcAft>
                          <a:spcPts val="0"/>
                        </a:spcAft>
                        <a:buNone/>
                      </a:pPr>
                      <a:r>
                        <a:rPr lang="en" sz="1200">
                          <a:solidFill>
                            <a:schemeClr val="dk1"/>
                          </a:solidFill>
                        </a:rPr>
                        <a:t>The Greatest Website Ever Made</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650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gridSpan="23">
                  <a:txBody>
                    <a:bodyPr/>
                    <a:lstStyle/>
                    <a:p>
                      <a:pPr indent="0" lvl="0" marL="0" rtl="0" algn="ctr">
                        <a:spcBef>
                          <a:spcPts val="0"/>
                        </a:spcBef>
                        <a:spcAft>
                          <a:spcPts val="0"/>
                        </a:spcAft>
                        <a:buNone/>
                      </a:pPr>
                      <a:r>
                        <a:rPr lang="en" sz="600">
                          <a:solidFill>
                            <a:schemeClr val="dk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a:t>
                      </a:r>
                      <a:endParaRPr sz="600">
                        <a:solidFill>
                          <a:schemeClr val="dk1"/>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488" name="Google Shape;1488;p106"/>
          <p:cNvPicPr preferRelativeResize="0"/>
          <p:nvPr/>
        </p:nvPicPr>
        <p:blipFill>
          <a:blip r:embed="rId3">
            <a:alphaModFix/>
          </a:blip>
          <a:stretch>
            <a:fillRect/>
          </a:stretch>
        </p:blipFill>
        <p:spPr>
          <a:xfrm>
            <a:off x="4423587" y="4454425"/>
            <a:ext cx="296826" cy="296826"/>
          </a:xfrm>
          <a:prstGeom prst="rect">
            <a:avLst/>
          </a:prstGeom>
          <a:noFill/>
          <a:ln>
            <a:noFill/>
          </a:ln>
        </p:spPr>
      </p:pic>
      <p:pic>
        <p:nvPicPr>
          <p:cNvPr id="1489" name="Google Shape;1489;p106"/>
          <p:cNvPicPr preferRelativeResize="0"/>
          <p:nvPr/>
        </p:nvPicPr>
        <p:blipFill>
          <a:blip r:embed="rId4">
            <a:alphaModFix/>
          </a:blip>
          <a:stretch>
            <a:fillRect/>
          </a:stretch>
        </p:blipFill>
        <p:spPr>
          <a:xfrm>
            <a:off x="1955925" y="2058676"/>
            <a:ext cx="1206582" cy="928000"/>
          </a:xfrm>
          <a:prstGeom prst="rect">
            <a:avLst/>
          </a:prstGeom>
          <a:noFill/>
          <a:ln>
            <a:noFill/>
          </a:ln>
        </p:spPr>
      </p:pic>
      <p:pic>
        <p:nvPicPr>
          <p:cNvPr id="1490" name="Google Shape;1490;p106"/>
          <p:cNvPicPr preferRelativeResize="0"/>
          <p:nvPr/>
        </p:nvPicPr>
        <p:blipFill>
          <a:blip r:embed="rId5">
            <a:alphaModFix/>
          </a:blip>
          <a:stretch>
            <a:fillRect/>
          </a:stretch>
        </p:blipFill>
        <p:spPr>
          <a:xfrm>
            <a:off x="3963701" y="1773075"/>
            <a:ext cx="1080550" cy="1260376"/>
          </a:xfrm>
          <a:prstGeom prst="rect">
            <a:avLst/>
          </a:prstGeom>
          <a:noFill/>
          <a:ln>
            <a:noFill/>
          </a:ln>
        </p:spPr>
      </p:pic>
      <p:pic>
        <p:nvPicPr>
          <p:cNvPr id="1491" name="Google Shape;1491;p106"/>
          <p:cNvPicPr preferRelativeResize="0"/>
          <p:nvPr/>
        </p:nvPicPr>
        <p:blipFill>
          <a:blip r:embed="rId6">
            <a:alphaModFix/>
          </a:blip>
          <a:stretch>
            <a:fillRect/>
          </a:stretch>
        </p:blipFill>
        <p:spPr>
          <a:xfrm>
            <a:off x="6103949" y="1978500"/>
            <a:ext cx="927976" cy="928001"/>
          </a:xfrm>
          <a:prstGeom prst="rect">
            <a:avLst/>
          </a:prstGeom>
          <a:noFill/>
          <a:ln>
            <a:noFill/>
          </a:ln>
        </p:spPr>
      </p:pic>
      <p:sp>
        <p:nvSpPr>
          <p:cNvPr id="1492" name="Google Shape;1492;p1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6" name="Shape 1496"/>
        <p:cNvGrpSpPr/>
        <p:nvPr/>
      </p:nvGrpSpPr>
      <p:grpSpPr>
        <a:xfrm>
          <a:off x="0" y="0"/>
          <a:ext cx="0" cy="0"/>
          <a:chOff x="0" y="0"/>
          <a:chExt cx="0" cy="0"/>
        </a:xfrm>
      </p:grpSpPr>
      <p:sp>
        <p:nvSpPr>
          <p:cNvPr id="1497" name="Google Shape;1497;p10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498" name="Google Shape;1498;p10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final one is tricky.</a:t>
            </a:r>
            <a:endParaRPr/>
          </a:p>
        </p:txBody>
      </p:sp>
      <p:pic>
        <p:nvPicPr>
          <p:cNvPr id="1499" name="Google Shape;1499;p107"/>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00" name="Google Shape;1500;p10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4" name="Shape 1504"/>
        <p:cNvGrpSpPr/>
        <p:nvPr/>
      </p:nvGrpSpPr>
      <p:grpSpPr>
        <a:xfrm>
          <a:off x="0" y="0"/>
          <a:ext cx="0" cy="0"/>
          <a:chOff x="0" y="0"/>
          <a:chExt cx="0" cy="0"/>
        </a:xfrm>
      </p:grpSpPr>
      <p:sp>
        <p:nvSpPr>
          <p:cNvPr id="1505" name="Google Shape;1505;p10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How Many Rows and Columns?</a:t>
            </a:r>
            <a:endParaRPr/>
          </a:p>
        </p:txBody>
      </p:sp>
      <p:graphicFrame>
        <p:nvGraphicFramePr>
          <p:cNvPr id="1506" name="Google Shape;1506;p108"/>
          <p:cNvGraphicFramePr/>
          <p:nvPr/>
        </p:nvGraphicFramePr>
        <p:xfrm>
          <a:off x="1339875" y="8674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Clr>
                          <a:schemeClr val="dk1"/>
                        </a:buClr>
                        <a:buSzPts val="1100"/>
                        <a:buFont typeface="Arial"/>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07" name="Google Shape;1507;p108"/>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08" name="Google Shape;1508;p1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Google Shape;1513;p1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Level Up!</a:t>
            </a:r>
            <a:endParaRPr/>
          </a:p>
        </p:txBody>
      </p:sp>
      <p:sp>
        <p:nvSpPr>
          <p:cNvPr id="1514" name="Google Shape;1514;p1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Didn’t quite work, right? For this one, we need </a:t>
            </a:r>
            <a:r>
              <a:rPr b="1" lang="en"/>
              <a:t>sub-rows</a:t>
            </a:r>
            <a:r>
              <a:rPr lang="en"/>
              <a:t> and </a:t>
            </a:r>
            <a:r>
              <a:rPr b="1" lang="en"/>
              <a:t>sub-columns.</a:t>
            </a:r>
            <a:endParaRPr/>
          </a:p>
        </p:txBody>
      </p:sp>
      <p:pic>
        <p:nvPicPr>
          <p:cNvPr id="1515" name="Google Shape;1515;p109"/>
          <p:cNvPicPr preferRelativeResize="0"/>
          <p:nvPr/>
        </p:nvPicPr>
        <p:blipFill>
          <a:blip r:embed="rId3">
            <a:alphaModFix/>
          </a:blip>
          <a:stretch>
            <a:fillRect/>
          </a:stretch>
        </p:blipFill>
        <p:spPr>
          <a:xfrm>
            <a:off x="2644150" y="1254125"/>
            <a:ext cx="4463844" cy="3571075"/>
          </a:xfrm>
          <a:prstGeom prst="rect">
            <a:avLst/>
          </a:prstGeom>
          <a:noFill/>
          <a:ln>
            <a:noFill/>
          </a:ln>
        </p:spPr>
      </p:pic>
      <p:sp>
        <p:nvSpPr>
          <p:cNvPr id="1516" name="Google Shape;1516;p1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1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Rows: Four</a:t>
            </a:r>
            <a:endParaRPr/>
          </a:p>
        </p:txBody>
      </p:sp>
      <p:graphicFrame>
        <p:nvGraphicFramePr>
          <p:cNvPr id="1522" name="Google Shape;1522;p110"/>
          <p:cNvGraphicFramePr/>
          <p:nvPr/>
        </p:nvGraphicFramePr>
        <p:xfrm>
          <a:off x="1339875" y="8674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23" name="Google Shape;1523;p110"/>
          <p:cNvPicPr preferRelativeResize="0"/>
          <p:nvPr/>
        </p:nvPicPr>
        <p:blipFill>
          <a:blip r:embed="rId3">
            <a:alphaModFix/>
          </a:blip>
          <a:stretch>
            <a:fillRect/>
          </a:stretch>
        </p:blipFill>
        <p:spPr>
          <a:xfrm>
            <a:off x="4423587" y="4378225"/>
            <a:ext cx="296826" cy="296826"/>
          </a:xfrm>
          <a:prstGeom prst="rect">
            <a:avLst/>
          </a:prstGeom>
          <a:noFill/>
          <a:ln>
            <a:noFill/>
          </a:ln>
        </p:spPr>
      </p:pic>
      <p:graphicFrame>
        <p:nvGraphicFramePr>
          <p:cNvPr id="1524" name="Google Shape;1524;p110"/>
          <p:cNvGraphicFramePr/>
          <p:nvPr/>
        </p:nvGraphicFramePr>
        <p:xfrm>
          <a:off x="1339875" y="867388"/>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gridSpan="2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40575">
                <a:tc gridSpan="25">
                  <a:txBody>
                    <a:bodyPr/>
                    <a:lstStyle/>
                    <a:p>
                      <a:pPr indent="0" lvl="0" marL="182880" rtl="0" algn="l">
                        <a:spcBef>
                          <a:spcPts val="0"/>
                        </a:spcBef>
                        <a:spcAft>
                          <a:spcPts val="0"/>
                        </a:spcAft>
                        <a:buNone/>
                      </a:pPr>
                      <a:r>
                        <a:t/>
                      </a:r>
                      <a:endParaRPr sz="1200"/>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gridSpan="25" rowSpan="5">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5834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810125">
                <a:tc gridSpan="2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15">
                  <a:txBody>
                    <a:bodyPr/>
                    <a:lstStyle/>
                    <a:p>
                      <a:pPr indent="0" lvl="0" marL="0" rtl="0" algn="l">
                        <a:spcBef>
                          <a:spcPts val="0"/>
                        </a:spcBef>
                        <a:spcAft>
                          <a:spcPts val="0"/>
                        </a:spcAft>
                        <a:buNone/>
                      </a:pPr>
                      <a:r>
                        <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gridSpan="7">
                  <a:txBody>
                    <a:bodyPr/>
                    <a:lstStyle/>
                    <a:p>
                      <a:pPr indent="0" lvl="0" marL="0" rtl="0" algn="ctr">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14F9FF">
                        <a:alpha val="37310"/>
                      </a:srgbClr>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sp>
        <p:nvSpPr>
          <p:cNvPr id="1525" name="Google Shape;1525;p110"/>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1**</a:t>
            </a:r>
            <a:r>
              <a:rPr b="1" lang="en">
                <a:solidFill>
                  <a:schemeClr val="dk1"/>
                </a:solidFill>
                <a:latin typeface="Roboto"/>
                <a:ea typeface="Roboto"/>
                <a:cs typeface="Roboto"/>
                <a:sym typeface="Roboto"/>
              </a:rPr>
              <a:t>*</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Clr>
                <a:schemeClr val="dk1"/>
              </a:buClr>
              <a:buSzPts val="1100"/>
              <a:buFont typeface="Arial"/>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26" name="Google Shape;1526;p1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pic>
        <p:nvPicPr>
          <p:cNvPr id="1079" name="Google Shape;1079;p66"/>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080" name="Google Shape;1080;p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0" name="Shape 1530"/>
        <p:cNvGrpSpPr/>
        <p:nvPr/>
      </p:nvGrpSpPr>
      <p:grpSpPr>
        <a:xfrm>
          <a:off x="0" y="0"/>
          <a:ext cx="0" cy="0"/>
          <a:chOff x="0" y="0"/>
          <a:chExt cx="0" cy="0"/>
        </a:xfrm>
      </p:grpSpPr>
      <p:sp>
        <p:nvSpPr>
          <p:cNvPr id="1531" name="Google Shape;1531;p11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Column: </a:t>
            </a:r>
            <a:r>
              <a:rPr lang="en">
                <a:solidFill>
                  <a:srgbClr val="FF00FF"/>
                </a:solidFill>
              </a:rPr>
              <a:t>Different for each row</a:t>
            </a:r>
            <a:r>
              <a:rPr lang="en">
                <a:solidFill>
                  <a:srgbClr val="FF00FF"/>
                </a:solidFill>
              </a:rPr>
              <a:t> </a:t>
            </a:r>
            <a:endParaRPr>
              <a:solidFill>
                <a:srgbClr val="FF00FF"/>
              </a:solidFill>
            </a:endParaRPr>
          </a:p>
        </p:txBody>
      </p:sp>
      <p:graphicFrame>
        <p:nvGraphicFramePr>
          <p:cNvPr id="1532" name="Google Shape;1532;p111"/>
          <p:cNvGraphicFramePr/>
          <p:nvPr/>
        </p:nvGraphicFramePr>
        <p:xfrm>
          <a:off x="1339875" y="8674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33" name="Google Shape;1533;p111"/>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34" name="Google Shape;1534;p111"/>
          <p:cNvSpPr/>
          <p:nvPr/>
        </p:nvSpPr>
        <p:spPr>
          <a:xfrm>
            <a:off x="1706775" y="1523850"/>
            <a:ext cx="37371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11"/>
          <p:cNvSpPr/>
          <p:nvPr/>
        </p:nvSpPr>
        <p:spPr>
          <a:xfrm>
            <a:off x="5693175" y="1523850"/>
            <a:ext cx="17439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11"/>
          <p:cNvSpPr txBox="1"/>
          <p:nvPr/>
        </p:nvSpPr>
        <p:spPr>
          <a:xfrm>
            <a:off x="422900" y="1026513"/>
            <a:ext cx="845700" cy="350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t/>
            </a:r>
            <a:endParaRPr b="1">
              <a:latin typeface="Roboto"/>
              <a:ea typeface="Roboto"/>
              <a:cs typeface="Roboto"/>
              <a:sym typeface="Roboto"/>
            </a:endParaRPr>
          </a:p>
          <a:p>
            <a:pPr indent="0" lvl="0" marL="0" rtl="0" algn="r">
              <a:spcBef>
                <a:spcPts val="0"/>
              </a:spcBef>
              <a:spcAft>
                <a:spcPts val="0"/>
              </a:spcAft>
              <a:buNone/>
            </a:pPr>
            <a:r>
              <a:rPr b="1" lang="en">
                <a:latin typeface="Roboto"/>
                <a:ea typeface="Roboto"/>
                <a:cs typeface="Roboto"/>
                <a:sym typeface="Roboto"/>
              </a:rPr>
              <a:t>2</a:t>
            </a:r>
            <a:endParaRPr b="1">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t/>
            </a:r>
            <a:endParaRPr b="1">
              <a:solidFill>
                <a:schemeClr val="dk1"/>
              </a:solidFill>
              <a:latin typeface="Roboto"/>
              <a:ea typeface="Roboto"/>
              <a:cs typeface="Roboto"/>
              <a:sym typeface="Roboto"/>
            </a:endParaRPr>
          </a:p>
          <a:p>
            <a:pPr indent="0" lvl="0" marL="0" rtl="0" algn="ctr">
              <a:spcBef>
                <a:spcPts val="0"/>
              </a:spcBef>
              <a:spcAft>
                <a:spcPts val="0"/>
              </a:spcAft>
              <a:buNone/>
            </a:pPr>
            <a:r>
              <a:t/>
            </a:r>
            <a:endParaRPr b="1">
              <a:solidFill>
                <a:schemeClr val="dk1"/>
              </a:solidFill>
              <a:latin typeface="Roboto"/>
              <a:ea typeface="Roboto"/>
              <a:cs typeface="Roboto"/>
              <a:sym typeface="Roboto"/>
            </a:endParaRPr>
          </a:p>
          <a:p>
            <a:pPr indent="0" lvl="0" marL="0" rtl="0" algn="r">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37" name="Google Shape;1537;p111"/>
          <p:cNvSpPr/>
          <p:nvPr/>
        </p:nvSpPr>
        <p:spPr>
          <a:xfrm>
            <a:off x="1706775" y="1083275"/>
            <a:ext cx="5730300" cy="3405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11"/>
          <p:cNvSpPr/>
          <p:nvPr/>
        </p:nvSpPr>
        <p:spPr>
          <a:xfrm>
            <a:off x="1706775" y="4311025"/>
            <a:ext cx="5730300" cy="3837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3" name="Shape 1543"/>
        <p:cNvGrpSpPr/>
        <p:nvPr/>
      </p:nvGrpSpPr>
      <p:grpSpPr>
        <a:xfrm>
          <a:off x="0" y="0"/>
          <a:ext cx="0" cy="0"/>
          <a:chOff x="0" y="0"/>
          <a:chExt cx="0" cy="0"/>
        </a:xfrm>
      </p:grpSpPr>
      <p:sp>
        <p:nvSpPr>
          <p:cNvPr id="1544" name="Google Shape;1544;p1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Sub-Rows</a:t>
            </a:r>
            <a:r>
              <a:rPr lang="en"/>
              <a:t>: Four</a:t>
            </a:r>
            <a:endParaRPr/>
          </a:p>
        </p:txBody>
      </p:sp>
      <p:graphicFrame>
        <p:nvGraphicFramePr>
          <p:cNvPr id="1545" name="Google Shape;1545;p112"/>
          <p:cNvGraphicFramePr/>
          <p:nvPr/>
        </p:nvGraphicFramePr>
        <p:xfrm>
          <a:off x="1339875" y="8674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46" name="Google Shape;1546;p112"/>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47" name="Google Shape;1547;p112"/>
          <p:cNvSpPr/>
          <p:nvPr/>
        </p:nvSpPr>
        <p:spPr>
          <a:xfrm>
            <a:off x="5693175" y="15238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12"/>
          <p:cNvSpPr/>
          <p:nvPr/>
        </p:nvSpPr>
        <p:spPr>
          <a:xfrm>
            <a:off x="5693175" y="232060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12"/>
          <p:cNvSpPr/>
          <p:nvPr/>
        </p:nvSpPr>
        <p:spPr>
          <a:xfrm>
            <a:off x="5693175" y="3117350"/>
            <a:ext cx="1743900" cy="5835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12"/>
          <p:cNvSpPr/>
          <p:nvPr/>
        </p:nvSpPr>
        <p:spPr>
          <a:xfrm>
            <a:off x="5693175" y="3800775"/>
            <a:ext cx="1743900" cy="410100"/>
          </a:xfrm>
          <a:prstGeom prst="rect">
            <a:avLst/>
          </a:prstGeom>
          <a:solidFill>
            <a:srgbClr val="14F9FF">
              <a:alpha val="373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12"/>
          <p:cNvSpPr txBox="1"/>
          <p:nvPr/>
        </p:nvSpPr>
        <p:spPr>
          <a:xfrm>
            <a:off x="7875250" y="1423838"/>
            <a:ext cx="845700" cy="3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t/>
            </a:r>
            <a:endParaRPr b="1">
              <a:latin typeface="Roboto"/>
              <a:ea typeface="Roboto"/>
              <a:cs typeface="Roboto"/>
              <a:sym typeface="Roboto"/>
            </a:endParaRPr>
          </a:p>
          <a:p>
            <a:pPr indent="0" lvl="0" marL="0" rtl="0" algn="l">
              <a:spcBef>
                <a:spcPts val="0"/>
              </a:spcBef>
              <a:spcAft>
                <a:spcPts val="0"/>
              </a:spcAft>
              <a:buNone/>
            </a:pPr>
            <a:r>
              <a:rPr b="1" lang="en">
                <a:latin typeface="Roboto"/>
                <a:ea typeface="Roboto"/>
                <a:cs typeface="Roboto"/>
                <a:sym typeface="Roboto"/>
              </a:rPr>
              <a:t>1</a:t>
            </a:r>
            <a:endParaRPr b="1">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1</a:t>
            </a:r>
            <a:endParaRPr b="1">
              <a:solidFill>
                <a:schemeClr val="dk1"/>
              </a:solidFill>
              <a:latin typeface="Roboto"/>
              <a:ea typeface="Roboto"/>
              <a:cs typeface="Roboto"/>
              <a:sym typeface="Roboto"/>
            </a:endParaRPr>
          </a:p>
        </p:txBody>
      </p:sp>
      <p:sp>
        <p:nvSpPr>
          <p:cNvPr id="1552" name="Google Shape;1552;p1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sp>
        <p:nvSpPr>
          <p:cNvPr id="1557" name="Google Shape;1557;p11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Total # of </a:t>
            </a:r>
            <a:r>
              <a:rPr lang="en"/>
              <a:t>Sub-Columns: Two</a:t>
            </a:r>
            <a:endParaRPr/>
          </a:p>
        </p:txBody>
      </p:sp>
      <p:graphicFrame>
        <p:nvGraphicFramePr>
          <p:cNvPr id="1558" name="Google Shape;1558;p113"/>
          <p:cNvGraphicFramePr/>
          <p:nvPr/>
        </p:nvGraphicFramePr>
        <p:xfrm>
          <a:off x="1339875" y="8674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59" name="Google Shape;1559;p113"/>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60" name="Google Shape;1560;p113"/>
          <p:cNvSpPr/>
          <p:nvPr/>
        </p:nvSpPr>
        <p:spPr>
          <a:xfrm>
            <a:off x="56931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13"/>
          <p:cNvSpPr/>
          <p:nvPr/>
        </p:nvSpPr>
        <p:spPr>
          <a:xfrm>
            <a:off x="6689775" y="1523850"/>
            <a:ext cx="747300" cy="2687100"/>
          </a:xfrm>
          <a:prstGeom prst="rect">
            <a:avLst/>
          </a:prstGeom>
          <a:solidFill>
            <a:srgbClr val="FF00FF">
              <a:alpha val="65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6" name="Shape 1566"/>
        <p:cNvGrpSpPr/>
        <p:nvPr/>
      </p:nvGrpSpPr>
      <p:grpSpPr>
        <a:xfrm>
          <a:off x="0" y="0"/>
          <a:ext cx="0" cy="0"/>
          <a:chOff x="0" y="0"/>
          <a:chExt cx="0" cy="0"/>
        </a:xfrm>
      </p:grpSpPr>
      <p:sp>
        <p:nvSpPr>
          <p:cNvPr id="1567" name="Google Shape;1567;p11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 Try!</a:t>
            </a:r>
            <a:endParaRPr/>
          </a:p>
        </p:txBody>
      </p:sp>
      <p:graphicFrame>
        <p:nvGraphicFramePr>
          <p:cNvPr id="1568" name="Google Shape;1568;p114"/>
          <p:cNvGraphicFramePr/>
          <p:nvPr/>
        </p:nvGraphicFramePr>
        <p:xfrm>
          <a:off x="1339875" y="8674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Wireframes</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40575">
                <a:tc gridSpan="25">
                  <a:txBody>
                    <a:bodyPr/>
                    <a:lstStyle/>
                    <a:p>
                      <a:pPr indent="0" lvl="0" marL="182880" rtl="0" algn="l">
                        <a:spcBef>
                          <a:spcPts val="0"/>
                        </a:spcBef>
                        <a:spcAft>
                          <a:spcPts val="0"/>
                        </a:spcAft>
                        <a:buNone/>
                      </a:pPr>
                      <a:r>
                        <a:rPr lang="en" sz="1200">
                          <a:solidFill>
                            <a:schemeClr val="dk1"/>
                          </a:solidFill>
                        </a:rPr>
                        <a:t>       Awesome Photos</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rowSpan="5">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rowSpan="5" hMerge="1"/>
                <a:tc rowSpan="5" hMerge="1"/>
                <a:tc rowSpan="5" hMerge="1"/>
                <a:tc rowSpan="5" hMerge="1"/>
                <a:tc rowSpan="5" hMerge="1"/>
                <a:tc rowSpan="5" hMerge="1"/>
                <a:tc rowSpan="5" hMerge="1"/>
                <a:tc rowSpan="5" hMerge="1"/>
                <a:tc rowSpan="5" hMerge="1"/>
                <a:tc rowSpan="5" hMerge="1"/>
                <a:tc rowSpan="5" hMerge="1"/>
                <a:tc rowSpan="5" hMerge="1"/>
                <a:tc rowSpan="5" hMerge="1"/>
                <a:tc rowSpan="5"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834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vMerge="1"/>
                <a:tc hMerge="1" vMerge="1"/>
                <a:tc hMerge="1" vMerge="1"/>
                <a:tc hMerge="1" vMerge="1"/>
                <a:tc hMerge="1" vMerge="1"/>
                <a:tc hMerge="1" vMerge="1"/>
                <a:tc hMerge="1" vMerge="1"/>
                <a:tc hMerge="1" vMerge="1"/>
                <a:tc hMerge="1" vMerge="1"/>
                <a:tc hMerge="1" vMerge="1"/>
                <a:tc hMerge="1" vMerge="1"/>
                <a:tc hMerge="1" vMerge="1"/>
                <a:tc hMerge="1" vMerge="1"/>
                <a:tc hMerge="1" vMerge="1"/>
                <a:tc hMerge="1" v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3">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FEFEF"/>
                    </a:solidFill>
                  </a:tcPr>
                </a:tc>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4101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800">
                          <a:solidFill>
                            <a:schemeClr val="dk1"/>
                          </a:solidFill>
                          <a:highlight>
                            <a:srgbClr val="FFFFFF"/>
                          </a:highlight>
                        </a:rPr>
                        <a:t>Lorem ipsum dolor sit amet, consectetur adipiscing elit, sed do eiusmod tempor incididunt ut labore et dolore magna aliqua. Ut enim ad minim veniam, quis nostrud exercitation ullamco laboris nisi ut aliquip ex ea commodo consequat.</a:t>
                      </a:r>
                      <a:endParaRPr sz="8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800">
                          <a:solidFill>
                            <a:schemeClr val="dk1"/>
                          </a:solidFill>
                          <a:highlight>
                            <a:srgbClr val="FFFFFF"/>
                          </a:highlight>
                        </a:rPr>
                        <a:t>Click to view photo</a:t>
                      </a:r>
                      <a:endParaRPr sz="600"/>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69" name="Google Shape;1569;p114"/>
          <p:cNvPicPr preferRelativeResize="0"/>
          <p:nvPr/>
        </p:nvPicPr>
        <p:blipFill>
          <a:blip r:embed="rId3">
            <a:alphaModFix/>
          </a:blip>
          <a:stretch>
            <a:fillRect/>
          </a:stretch>
        </p:blipFill>
        <p:spPr>
          <a:xfrm>
            <a:off x="4423587" y="4378225"/>
            <a:ext cx="296826" cy="296826"/>
          </a:xfrm>
          <a:prstGeom prst="rect">
            <a:avLst/>
          </a:prstGeom>
          <a:noFill/>
          <a:ln>
            <a:noFill/>
          </a:ln>
        </p:spPr>
      </p:pic>
      <p:sp>
        <p:nvSpPr>
          <p:cNvPr id="1570" name="Google Shape;1570;p1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5" name="Shape 1575"/>
        <p:cNvGrpSpPr/>
        <p:nvPr/>
      </p:nvGrpSpPr>
      <p:grpSpPr>
        <a:xfrm>
          <a:off x="0" y="0"/>
          <a:ext cx="0" cy="0"/>
          <a:chOff x="0" y="0"/>
          <a:chExt cx="0" cy="0"/>
        </a:xfrm>
      </p:grpSpPr>
      <p:sp>
        <p:nvSpPr>
          <p:cNvPr id="1576" name="Google Shape;1576;p115"/>
          <p:cNvSpPr txBox="1"/>
          <p:nvPr>
            <p:ph type="title"/>
          </p:nvPr>
        </p:nvSpPr>
        <p:spPr>
          <a:xfrm>
            <a:off x="274350" y="583550"/>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Made It!</a:t>
            </a:r>
            <a:endParaRPr/>
          </a:p>
        </p:txBody>
      </p:sp>
      <p:pic>
        <p:nvPicPr>
          <p:cNvPr id="1577" name="Google Shape;1577;p115"/>
          <p:cNvPicPr preferRelativeResize="0"/>
          <p:nvPr/>
        </p:nvPicPr>
        <p:blipFill>
          <a:blip r:embed="rId3">
            <a:alphaModFix/>
          </a:blip>
          <a:stretch>
            <a:fillRect/>
          </a:stretch>
        </p:blipFill>
        <p:spPr>
          <a:xfrm>
            <a:off x="2213900" y="1375850"/>
            <a:ext cx="4945534" cy="3317501"/>
          </a:xfrm>
          <a:prstGeom prst="rect">
            <a:avLst/>
          </a:prstGeom>
          <a:noFill/>
          <a:ln>
            <a:noFill/>
          </a:ln>
        </p:spPr>
      </p:pic>
      <p:sp>
        <p:nvSpPr>
          <p:cNvPr id="1578" name="Google Shape;1578;p1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2" name="Shape 1582"/>
        <p:cNvGrpSpPr/>
        <p:nvPr/>
      </p:nvGrpSpPr>
      <p:grpSpPr>
        <a:xfrm>
          <a:off x="0" y="0"/>
          <a:ext cx="0" cy="0"/>
          <a:chOff x="0" y="0"/>
          <a:chExt cx="0" cy="0"/>
        </a:xfrm>
      </p:grpSpPr>
      <p:sp>
        <p:nvSpPr>
          <p:cNvPr id="1583" name="Google Shape;1583;p11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Grid Design with Bootstrap</a:t>
            </a:r>
            <a:endParaRPr/>
          </a:p>
        </p:txBody>
      </p:sp>
      <p:sp>
        <p:nvSpPr>
          <p:cNvPr id="1584" name="Google Shape;1584;p1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8" name="Shape 1588"/>
        <p:cNvGrpSpPr/>
        <p:nvPr/>
      </p:nvGrpSpPr>
      <p:grpSpPr>
        <a:xfrm>
          <a:off x="0" y="0"/>
          <a:ext cx="0" cy="0"/>
          <a:chOff x="0" y="0"/>
          <a:chExt cx="0" cy="0"/>
        </a:xfrm>
      </p:grpSpPr>
      <p:sp>
        <p:nvSpPr>
          <p:cNvPr id="1589" name="Google Shape;1589;p117"/>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Warning</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is a fairly tricky but </a:t>
            </a:r>
            <a:r>
              <a:rPr b="1" lang="en"/>
              <a:t>VERY IMPORTANT</a:t>
            </a:r>
            <a:r>
              <a:rPr lang="en">
                <a:latin typeface="Roboto Light"/>
                <a:ea typeface="Roboto Light"/>
                <a:cs typeface="Roboto Light"/>
                <a:sym typeface="Roboto Light"/>
              </a:rPr>
              <a:t> topic.</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590" name="Google Shape;1590;p1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Google Shape;1596;p118"/>
          <p:cNvSpPr/>
          <p:nvPr/>
        </p:nvSpPr>
        <p:spPr>
          <a:xfrm>
            <a:off x="0"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graphicFrame>
        <p:nvGraphicFramePr>
          <p:cNvPr id="1597" name="Google Shape;1597;p118"/>
          <p:cNvGraphicFramePr/>
          <p:nvPr/>
        </p:nvGraphicFramePr>
        <p:xfrm>
          <a:off x="1339875" y="1172200"/>
          <a:ext cx="3000000" cy="3000000"/>
        </p:xfrm>
        <a:graphic>
          <a:graphicData uri="http://schemas.openxmlformats.org/drawingml/2006/table">
            <a:tbl>
              <a:tblPr>
                <a:noFill/>
                <a:tableStyleId>{0D1A7BAE-E9C0-4685-B24A-FB148C8C3B51}</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chemeClr val="dk1"/>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None/>
                      </a:pPr>
                      <a:r>
                        <a:rPr lang="en" sz="1200">
                          <a:solidFill>
                            <a:schemeClr val="dk1"/>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chemeClr val="dk1"/>
                          </a:solidFill>
                        </a:rPr>
                        <a:t>The Greatest Website Ever Made</a:t>
                      </a:r>
                      <a:endParaRPr>
                        <a:solidFill>
                          <a:schemeClr val="dk1"/>
                        </a:solidFill>
                      </a:endParaRPr>
                    </a:p>
                    <a:p>
                      <a:pPr indent="0" lvl="0" marL="0" rtl="0" algn="l">
                        <a:spcBef>
                          <a:spcPts val="300"/>
                        </a:spcBef>
                        <a:spcAft>
                          <a:spcPts val="300"/>
                        </a:spcAft>
                        <a:buNone/>
                      </a:pPr>
                      <a:r>
                        <a:rPr lang="en" sz="600">
                          <a:solidFill>
                            <a:schemeClr val="dk1"/>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chemeClr val="dk1"/>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1598" name="Google Shape;1598;p118"/>
          <p:cNvPicPr preferRelativeResize="0"/>
          <p:nvPr/>
        </p:nvPicPr>
        <p:blipFill>
          <a:blip r:embed="rId3">
            <a:alphaModFix/>
          </a:blip>
          <a:stretch>
            <a:fillRect/>
          </a:stretch>
        </p:blipFill>
        <p:spPr>
          <a:xfrm>
            <a:off x="4423587" y="4454425"/>
            <a:ext cx="296826" cy="296826"/>
          </a:xfrm>
          <a:prstGeom prst="rect">
            <a:avLst/>
          </a:prstGeom>
          <a:noFill/>
          <a:ln>
            <a:noFill/>
          </a:ln>
        </p:spPr>
      </p:pic>
      <p:sp>
        <p:nvSpPr>
          <p:cNvPr id="1599" name="Google Shape;1599;p1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 Bootstrap, all content is organized in rows and columns</a:t>
            </a:r>
            <a:endParaRPr/>
          </a:p>
        </p:txBody>
      </p:sp>
      <p:pic>
        <p:nvPicPr>
          <p:cNvPr id="1600" name="Google Shape;1600;p118"/>
          <p:cNvPicPr preferRelativeResize="0"/>
          <p:nvPr/>
        </p:nvPicPr>
        <p:blipFill>
          <a:blip r:embed="rId4">
            <a:alphaModFix/>
          </a:blip>
          <a:stretch>
            <a:fillRect/>
          </a:stretch>
        </p:blipFill>
        <p:spPr>
          <a:xfrm>
            <a:off x="2023526" y="1958450"/>
            <a:ext cx="1095656" cy="973625"/>
          </a:xfrm>
          <a:prstGeom prst="rect">
            <a:avLst/>
          </a:prstGeom>
          <a:noFill/>
          <a:ln>
            <a:noFill/>
          </a:ln>
        </p:spPr>
      </p:pic>
      <p:pic>
        <p:nvPicPr>
          <p:cNvPr id="1601" name="Google Shape;1601;p118"/>
          <p:cNvPicPr preferRelativeResize="0"/>
          <p:nvPr/>
        </p:nvPicPr>
        <p:blipFill>
          <a:blip r:embed="rId5">
            <a:alphaModFix/>
          </a:blip>
          <a:stretch>
            <a:fillRect/>
          </a:stretch>
        </p:blipFill>
        <p:spPr>
          <a:xfrm>
            <a:off x="2124937" y="3278723"/>
            <a:ext cx="892825" cy="914777"/>
          </a:xfrm>
          <a:prstGeom prst="rect">
            <a:avLst/>
          </a:prstGeom>
          <a:noFill/>
          <a:ln>
            <a:noFill/>
          </a:ln>
        </p:spPr>
      </p:pic>
      <p:sp>
        <p:nvSpPr>
          <p:cNvPr id="1602" name="Google Shape;1602;p1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6" name="Shape 1606"/>
        <p:cNvGrpSpPr/>
        <p:nvPr/>
      </p:nvGrpSpPr>
      <p:grpSpPr>
        <a:xfrm>
          <a:off x="0" y="0"/>
          <a:ext cx="0" cy="0"/>
          <a:chOff x="0" y="0"/>
          <a:chExt cx="0" cy="0"/>
        </a:xfrm>
      </p:grpSpPr>
      <p:sp>
        <p:nvSpPr>
          <p:cNvPr id="1607" name="Google Shape;1607;p11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08" name="Google Shape;1608;p11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Bootstrap lets you organize content based on the number of columns out of 12 that a div spans. </a:t>
            </a:r>
            <a:endParaRPr/>
          </a:p>
        </p:txBody>
      </p:sp>
      <p:sp>
        <p:nvSpPr>
          <p:cNvPr id="1609" name="Google Shape;1609;p119"/>
          <p:cNvSpPr txBox="1"/>
          <p:nvPr>
            <p:ph idx="3" type="body"/>
          </p:nvPr>
        </p:nvSpPr>
        <p:spPr>
          <a:xfrm>
            <a:off x="-161125" y="1523975"/>
            <a:ext cx="3464400" cy="3046800"/>
          </a:xfrm>
          <a:prstGeom prst="rect">
            <a:avLst/>
          </a:prstGeom>
        </p:spPr>
        <p:txBody>
          <a:bodyPr anchorCtr="0" anchor="t" bIns="914400" lIns="457200" spcFirstLastPara="1" rIns="457200" wrap="square" tIns="0">
            <a:noAutofit/>
          </a:bodyPr>
          <a:lstStyle/>
          <a:p>
            <a:pPr indent="0" lvl="0" marL="0" rtl="0" algn="l">
              <a:lnSpc>
                <a:spcPct val="115000"/>
              </a:lnSpc>
              <a:spcBef>
                <a:spcPts val="0"/>
              </a:spcBef>
              <a:spcAft>
                <a:spcPts val="0"/>
              </a:spcAft>
              <a:buNone/>
            </a:pPr>
            <a:r>
              <a:rPr b="1" lang="en"/>
              <a:t>Example:   </a:t>
            </a:r>
            <a:endParaRPr b="1"/>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class="col-md-12"&gt; </a:t>
            </a:r>
            <a:r>
              <a:rPr lang="en"/>
              <a:t>(Spans full width)</a:t>
            </a:r>
            <a:br>
              <a:rPr lang="en"/>
            </a:br>
            <a:r>
              <a:rPr lang="en"/>
              <a:t>                    </a:t>
            </a:r>
            <a:endParaRPr/>
          </a:p>
          <a:p>
            <a:pPr indent="0" lvl="0" marL="0" rtl="0" algn="l">
              <a:lnSpc>
                <a:spcPct val="115000"/>
              </a:lnSpc>
              <a:spcBef>
                <a:spcPts val="800"/>
              </a:spcBef>
              <a:spcAft>
                <a:spcPts val="0"/>
              </a:spcAft>
              <a:buClr>
                <a:schemeClr val="dk1"/>
              </a:buClr>
              <a:buSzPts val="1100"/>
              <a:buFont typeface="Arial"/>
              <a:buNone/>
            </a:pPr>
            <a:r>
              <a:rPr lang="en">
                <a:latin typeface="Inconsolata"/>
                <a:ea typeface="Inconsolata"/>
                <a:cs typeface="Inconsolata"/>
                <a:sym typeface="Inconsolata"/>
              </a:rPr>
              <a:t>&lt;div class="col-md-4"&gt; </a:t>
            </a:r>
            <a:br>
              <a:rPr lang="en">
                <a:latin typeface="Inconsolata"/>
                <a:ea typeface="Inconsolata"/>
                <a:cs typeface="Inconsolata"/>
                <a:sym typeface="Inconsolata"/>
              </a:rPr>
            </a:br>
            <a:r>
              <a:rPr lang="en"/>
              <a:t>(Spans 1/3 of full width)</a:t>
            </a:r>
            <a:endParaRPr/>
          </a:p>
          <a:p>
            <a:pPr indent="0" lvl="0" marL="0" rtl="0" algn="l">
              <a:lnSpc>
                <a:spcPct val="115000"/>
              </a:lnSpc>
              <a:spcBef>
                <a:spcPts val="800"/>
              </a:spcBef>
              <a:spcAft>
                <a:spcPts val="800"/>
              </a:spcAft>
              <a:buNone/>
            </a:pPr>
            <a:r>
              <a:t/>
            </a:r>
            <a:endParaRPr/>
          </a:p>
        </p:txBody>
      </p:sp>
      <p:graphicFrame>
        <p:nvGraphicFramePr>
          <p:cNvPr id="1610" name="Google Shape;1610;p119"/>
          <p:cNvGraphicFramePr/>
          <p:nvPr/>
        </p:nvGraphicFramePr>
        <p:xfrm>
          <a:off x="2691288" y="1523975"/>
          <a:ext cx="3000000" cy="3000000"/>
        </p:xfrm>
        <a:graphic>
          <a:graphicData uri="http://schemas.openxmlformats.org/drawingml/2006/table">
            <a:tbl>
              <a:tblPr>
                <a:noFill/>
                <a:tableStyleId>{0D1A7BAE-E9C0-4685-B24A-FB148C8C3B51}</a:tableStyleId>
              </a:tblPr>
              <a:tblGrid>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gridCol w="263925"/>
              </a:tblGrid>
              <a:tr h="123725">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23">
                  <a:txBody>
                    <a:bodyPr/>
                    <a:lstStyle/>
                    <a:p>
                      <a:pPr indent="0" lvl="0" marL="0" rtl="0" algn="ctr">
                        <a:spcBef>
                          <a:spcPts val="0"/>
                        </a:spcBef>
                        <a:spcAft>
                          <a:spcPts val="0"/>
                        </a:spcAft>
                        <a:buNone/>
                      </a:pPr>
                      <a:r>
                        <a:rPr lang="en" sz="1800">
                          <a:latin typeface="Roboto"/>
                          <a:ea typeface="Roboto"/>
                          <a:cs typeface="Roboto"/>
                          <a:sym typeface="Roboto"/>
                        </a:rPr>
                        <a:t>FULL WIDTH</a:t>
                      </a:r>
                      <a:endParaRPr sz="1800">
                        <a:latin typeface="Roboto"/>
                        <a:ea typeface="Roboto"/>
                        <a:cs typeface="Roboto"/>
                        <a:sym typeface="Roboto"/>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FF00"/>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1">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HALF </a:t>
                      </a:r>
                      <a:r>
                        <a:rPr lang="en" sz="1800">
                          <a:solidFill>
                            <a:srgbClr val="FFFFFF"/>
                          </a:solidFill>
                          <a:latin typeface="Roboto"/>
                          <a:ea typeface="Roboto"/>
                          <a:cs typeface="Roboto"/>
                          <a:sym typeface="Roboto"/>
                        </a:rPr>
                        <a:t>WIDTH</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11">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HALF WIDTH</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0000FF"/>
                    </a:solidFill>
                  </a:tcPr>
                </a:tc>
                <a:tc hMerge="1"/>
                <a:tc hMerge="1"/>
                <a:tc hMerge="1"/>
                <a:tc hMerge="1"/>
                <a:tc hMerge="1"/>
                <a:tc hMerge="1"/>
                <a:tc hMerge="1"/>
                <a:tc hMerge="1"/>
                <a:tc hMerge="1"/>
                <a:tc hMerge="1"/>
              </a:tr>
              <a:tr h="1134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7">
                  <a:txBody>
                    <a:bodyPr/>
                    <a:lstStyle/>
                    <a:p>
                      <a:pPr indent="0" lvl="0" marL="0" rtl="0" algn="ctr">
                        <a:spcBef>
                          <a:spcPts val="0"/>
                        </a:spcBef>
                        <a:spcAft>
                          <a:spcPts val="0"/>
                        </a:spcAft>
                        <a:buClr>
                          <a:schemeClr val="dk1"/>
                        </a:buClr>
                        <a:buSzPts val="1100"/>
                        <a:buFont typeface="Arial"/>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00FF"/>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TWO 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THIRD</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00"/>
                    </a:solidFill>
                  </a:tcPr>
                </a:tc>
                <a:tc hMerge="1"/>
                <a:tc hMerge="1"/>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5">
                  <a:txBody>
                    <a:bodyPr/>
                    <a:lstStyle/>
                    <a:p>
                      <a:pPr indent="0" lvl="0" marL="0" rtl="0" algn="ctr">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tcPr>
                </a:tc>
                <a:tc gridSpan="5">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1/4</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9900"/>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gridSpan="17">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3</a:t>
                      </a:r>
                      <a:r>
                        <a:rPr lang="en" sz="1800">
                          <a:solidFill>
                            <a:srgbClr val="FFFFFF"/>
                          </a:solidFill>
                          <a:latin typeface="Roboto"/>
                          <a:ea typeface="Roboto"/>
                          <a:cs typeface="Roboto"/>
                          <a:sym typeface="Roboto"/>
                        </a:rPr>
                        <a:t>/4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5">
                  <a:txBody>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1/4</a:t>
                      </a:r>
                      <a:endParaRPr sz="1800">
                        <a:solidFill>
                          <a:srgbClr val="FFFFFF"/>
                        </a:solidFill>
                      </a:endParaRPr>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9900FF"/>
                    </a:solidFill>
                  </a:tcPr>
                </a:tc>
                <a:tc hMerge="1"/>
                <a:tc hMerge="1"/>
                <a:tc hMerge="1"/>
                <a:tc hMerge="1"/>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r h="226800">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gridSpan="19">
                  <a:txBody>
                    <a:bodyPr/>
                    <a:lstStyle/>
                    <a:p>
                      <a:pPr indent="0" lvl="0" marL="0" rtl="0" algn="ctr">
                        <a:spcBef>
                          <a:spcPts val="0"/>
                        </a:spcBef>
                        <a:spcAft>
                          <a:spcPts val="0"/>
                        </a:spcAft>
                        <a:buNone/>
                      </a:pPr>
                      <a:r>
                        <a:rPr lang="en" sz="1800">
                          <a:solidFill>
                            <a:schemeClr val="dk1"/>
                          </a:solidFill>
                          <a:latin typeface="Roboto"/>
                          <a:ea typeface="Roboto"/>
                          <a:cs typeface="Roboto"/>
                          <a:sym typeface="Roboto"/>
                        </a:rPr>
                        <a:t>10 Column</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lang="en" sz="1800"/>
                        <a:t>1</a:t>
                      </a:r>
                      <a:endParaRPr sz="18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A9B7C0"/>
                    </a:solidFill>
                  </a:tcPr>
                </a:tc>
              </a:tr>
              <a:tr h="100000">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600"/>
                    </a:p>
                  </a:txBody>
                  <a:tcPr marT="0" marB="0" marR="0" marL="0">
                    <a:lnL cap="flat" cmpd="sng" w="9525">
                      <a:solidFill>
                        <a:srgbClr val="A9B7C0">
                          <a:alpha val="0"/>
                        </a:srgbClr>
                      </a:solidFill>
                      <a:prstDash val="solid"/>
                      <a:round/>
                      <a:headEnd len="sm" w="sm" type="none"/>
                      <a:tailEnd len="sm" w="sm" type="none"/>
                    </a:lnL>
                    <a:lnR cap="flat" cmpd="sng" w="9525">
                      <a:solidFill>
                        <a:srgbClr val="A9B7C0">
                          <a:alpha val="0"/>
                        </a:srgbClr>
                      </a:solidFill>
                      <a:prstDash val="solid"/>
                      <a:round/>
                      <a:headEnd len="sm" w="sm" type="none"/>
                      <a:tailEnd len="sm" w="sm" type="none"/>
                    </a:lnR>
                    <a:lnT cap="flat" cmpd="sng" w="9525">
                      <a:solidFill>
                        <a:srgbClr val="A9B7C0">
                          <a:alpha val="0"/>
                        </a:srgbClr>
                      </a:solidFill>
                      <a:prstDash val="solid"/>
                      <a:round/>
                      <a:headEnd len="sm" w="sm" type="none"/>
                      <a:tailEnd len="sm" w="sm" type="none"/>
                    </a:lnT>
                    <a:lnB cap="flat" cmpd="sng" w="9525">
                      <a:solidFill>
                        <a:srgbClr val="A9B7C0">
                          <a:alpha val="0"/>
                        </a:srgbClr>
                      </a:solidFill>
                      <a:prstDash val="solid"/>
                      <a:round/>
                      <a:headEnd len="sm" w="sm" type="none"/>
                      <a:tailEnd len="sm" w="sm" type="none"/>
                    </a:lnB>
                    <a:solidFill>
                      <a:srgbClr val="14F9FF">
                        <a:alpha val="37310"/>
                      </a:srgbClr>
                    </a:solidFill>
                  </a:tcPr>
                </a:tc>
              </a:tr>
            </a:tbl>
          </a:graphicData>
        </a:graphic>
      </p:graphicFrame>
      <p:sp>
        <p:nvSpPr>
          <p:cNvPr id="1611" name="Google Shape;1611;p1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5" name="Shape 1615"/>
        <p:cNvGrpSpPr/>
        <p:nvPr/>
      </p:nvGrpSpPr>
      <p:grpSpPr>
        <a:xfrm>
          <a:off x="0" y="0"/>
          <a:ext cx="0" cy="0"/>
          <a:chOff x="0" y="0"/>
          <a:chExt cx="0" cy="0"/>
        </a:xfrm>
      </p:grpSpPr>
      <p:sp>
        <p:nvSpPr>
          <p:cNvPr id="1616" name="Google Shape;1616;p1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Grids</a:t>
            </a:r>
            <a:endParaRPr/>
          </a:p>
        </p:txBody>
      </p:sp>
      <p:sp>
        <p:nvSpPr>
          <p:cNvPr id="1617" name="Google Shape;1617;p120"/>
          <p:cNvSpPr txBox="1"/>
          <p:nvPr>
            <p:ph idx="1" type="subTitle"/>
          </p:nvPr>
        </p:nvSpPr>
        <p:spPr>
          <a:xfrm>
            <a:off x="0" y="675975"/>
            <a:ext cx="9144000" cy="38799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Every Bootstrap grid is made up of:</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Each of these elements is implemented by creating a </a:t>
            </a:r>
            <a:r>
              <a:rPr b="1" lang="en">
                <a:latin typeface="Courier New"/>
                <a:ea typeface="Courier New"/>
                <a:cs typeface="Courier New"/>
                <a:sym typeface="Courier New"/>
              </a:rPr>
              <a:t>div</a:t>
            </a:r>
            <a:r>
              <a:rPr lang="en"/>
              <a:t> with a specific </a:t>
            </a:r>
            <a:br>
              <a:rPr lang="en"/>
            </a:br>
            <a:r>
              <a:rPr lang="en"/>
              <a:t>class name. </a:t>
            </a:r>
            <a:endParaRPr/>
          </a:p>
        </p:txBody>
      </p:sp>
      <p:sp>
        <p:nvSpPr>
          <p:cNvPr id="1618" name="Google Shape;1618;p12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20"/>
          <p:cNvSpPr txBox="1"/>
          <p:nvPr>
            <p:ph idx="1"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Containers</a:t>
            </a:r>
            <a:r>
              <a:rPr lang="en"/>
              <a:t>—w</a:t>
            </a:r>
            <a:r>
              <a:rPr lang="en"/>
              <a:t>rap around the entire grid</a:t>
            </a:r>
            <a:endParaRPr/>
          </a:p>
        </p:txBody>
      </p:sp>
      <p:sp>
        <p:nvSpPr>
          <p:cNvPr id="1620" name="Google Shape;1620;p12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2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0"/>
          <p:cNvSpPr txBox="1"/>
          <p:nvPr>
            <p:ph idx="2"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Rows</a:t>
            </a:r>
            <a:r>
              <a:rPr lang="en"/>
              <a:t>—defined first and are just rows</a:t>
            </a:r>
            <a:endParaRPr/>
          </a:p>
        </p:txBody>
      </p:sp>
      <p:sp>
        <p:nvSpPr>
          <p:cNvPr id="1623" name="Google Shape;1623;p120"/>
          <p:cNvSpPr txBox="1"/>
          <p:nvPr>
            <p:ph idx="3"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t>Columns</a:t>
            </a:r>
            <a:r>
              <a:rPr lang="en"/>
              <a:t>—defined within rows and specify the columns. The sum total of all columns within a row </a:t>
            </a:r>
            <a:r>
              <a:rPr b="1" lang="en"/>
              <a:t>must </a:t>
            </a:r>
            <a:r>
              <a:rPr lang="en"/>
              <a:t>add up to 12. </a:t>
            </a:r>
            <a:endParaRPr/>
          </a:p>
        </p:txBody>
      </p:sp>
      <p:pic>
        <p:nvPicPr>
          <p:cNvPr id="1624" name="Google Shape;1624;p120"/>
          <p:cNvPicPr preferRelativeResize="0"/>
          <p:nvPr/>
        </p:nvPicPr>
        <p:blipFill rotWithShape="1">
          <a:blip r:embed="rId3">
            <a:alphaModFix/>
          </a:blip>
          <a:srcRect b="1830" l="0" r="0" t="1830"/>
          <a:stretch/>
        </p:blipFill>
        <p:spPr>
          <a:xfrm>
            <a:off x="429768" y="1314036"/>
            <a:ext cx="785567" cy="606900"/>
          </a:xfrm>
          <a:prstGeom prst="rect">
            <a:avLst/>
          </a:prstGeom>
          <a:noFill/>
          <a:ln>
            <a:noFill/>
          </a:ln>
        </p:spPr>
      </p:pic>
      <p:pic>
        <p:nvPicPr>
          <p:cNvPr id="1625" name="Google Shape;1625;p120"/>
          <p:cNvPicPr preferRelativeResize="0"/>
          <p:nvPr/>
        </p:nvPicPr>
        <p:blipFill rotWithShape="1">
          <a:blip r:embed="rId4">
            <a:alphaModFix/>
          </a:blip>
          <a:srcRect b="1830" l="0" r="0" t="1830"/>
          <a:stretch/>
        </p:blipFill>
        <p:spPr>
          <a:xfrm>
            <a:off x="429768" y="2010348"/>
            <a:ext cx="785567" cy="606900"/>
          </a:xfrm>
          <a:prstGeom prst="rect">
            <a:avLst/>
          </a:prstGeom>
          <a:noFill/>
          <a:ln>
            <a:noFill/>
          </a:ln>
        </p:spPr>
      </p:pic>
      <p:pic>
        <p:nvPicPr>
          <p:cNvPr id="1626" name="Google Shape;1626;p120"/>
          <p:cNvPicPr preferRelativeResize="0"/>
          <p:nvPr/>
        </p:nvPicPr>
        <p:blipFill rotWithShape="1">
          <a:blip r:embed="rId5">
            <a:alphaModFix/>
          </a:blip>
          <a:srcRect b="1830" l="0" r="0" t="1830"/>
          <a:stretch/>
        </p:blipFill>
        <p:spPr>
          <a:xfrm>
            <a:off x="429768" y="2701248"/>
            <a:ext cx="785566" cy="606900"/>
          </a:xfrm>
          <a:prstGeom prst="rect">
            <a:avLst/>
          </a:prstGeom>
          <a:noFill/>
          <a:ln>
            <a:noFill/>
          </a:ln>
        </p:spPr>
      </p:pic>
      <p:sp>
        <p:nvSpPr>
          <p:cNvPr id="1627" name="Google Shape;1627;p1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6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Today’s Class</a:t>
            </a:r>
            <a:endParaRPr/>
          </a:p>
        </p:txBody>
      </p:sp>
      <p:sp>
        <p:nvSpPr>
          <p:cNvPr id="1087" name="Google Shape;1087;p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88" name="Google Shape;1088;p6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1" name="Shape 1631"/>
        <p:cNvGrpSpPr/>
        <p:nvPr/>
      </p:nvGrpSpPr>
      <p:grpSpPr>
        <a:xfrm>
          <a:off x="0" y="0"/>
          <a:ext cx="0" cy="0"/>
          <a:chOff x="0" y="0"/>
          <a:chExt cx="0" cy="0"/>
        </a:xfrm>
      </p:grpSpPr>
      <p:sp>
        <p:nvSpPr>
          <p:cNvPr id="1632" name="Google Shape;1632;p1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graphicFrame>
        <p:nvGraphicFramePr>
          <p:cNvPr id="1633" name="Google Shape;1633;p121"/>
          <p:cNvGraphicFramePr/>
          <p:nvPr/>
        </p:nvGraphicFramePr>
        <p:xfrm>
          <a:off x="400625" y="1030650"/>
          <a:ext cx="3000000" cy="3000000"/>
        </p:xfrm>
        <a:graphic>
          <a:graphicData uri="http://schemas.openxmlformats.org/drawingml/2006/table">
            <a:tbl>
              <a:tblPr>
                <a:noFill/>
                <a:tableStyleId>{0D1A7BAE-E9C0-4685-B24A-FB148C8C3B51}</a:tableStyleId>
              </a:tblPr>
              <a:tblGrid>
                <a:gridCol w="365825"/>
                <a:gridCol w="365825"/>
                <a:gridCol w="1454000"/>
                <a:gridCol w="365825"/>
                <a:gridCol w="1391675"/>
                <a:gridCol w="382850"/>
                <a:gridCol w="1393475"/>
                <a:gridCol w="382850"/>
                <a:gridCol w="1392125"/>
                <a:gridCol w="365825"/>
                <a:gridCol w="365825"/>
              </a:tblGrid>
              <a:tr h="432050">
                <a:tc gridSpan="10">
                  <a:txBody>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       </a:t>
                      </a:r>
                      <a:r>
                        <a:rPr lang="en" sz="1500">
                          <a:solidFill>
                            <a:schemeClr val="dk1"/>
                          </a:solidFill>
                          <a:latin typeface="Roboto Medium"/>
                          <a:ea typeface="Roboto Medium"/>
                          <a:cs typeface="Roboto Medium"/>
                          <a:sym typeface="Roboto Medium"/>
                        </a:rPr>
                        <a:t>Row #1</a:t>
                      </a:r>
                      <a:endParaRPr sz="600">
                        <a:solidFill>
                          <a:schemeClr val="dk1"/>
                        </a:solidFill>
                        <a:latin typeface="Roboto Medium"/>
                        <a:ea typeface="Roboto Medium"/>
                        <a:cs typeface="Roboto Medium"/>
                        <a:sym typeface="Roboto Medium"/>
                      </a:endParaRPr>
                    </a:p>
                  </a:txBody>
                  <a:tcPr marT="0" marB="0" marR="0" marL="0" anchor="b">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rowSpan="4">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9">
                  <a:txBody>
                    <a:bodyPr/>
                    <a:lstStyle/>
                    <a:p>
                      <a:pPr indent="0" lvl="0" marL="0" rtl="0" algn="l">
                        <a:spcBef>
                          <a:spcPts val="0"/>
                        </a:spcBef>
                        <a:spcAft>
                          <a:spcPts val="0"/>
                        </a:spcAft>
                        <a:buClr>
                          <a:schemeClr val="dk1"/>
                        </a:buClr>
                        <a:buFont typeface="Arial"/>
                        <a:buNone/>
                      </a:pPr>
                      <a:r>
                        <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Column#1</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solidFill>
                          <a:srgbClr val="FF00FF"/>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Column#2</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Clr>
                          <a:schemeClr val="dk1"/>
                        </a:buClr>
                        <a:buFont typeface="Arial"/>
                        <a:buNone/>
                      </a:pPr>
                      <a:r>
                        <a:rPr lang="en" sz="1500">
                          <a:solidFill>
                            <a:schemeClr val="dk1"/>
                          </a:solidFill>
                          <a:latin typeface="Roboto Medium"/>
                          <a:ea typeface="Roboto Medium"/>
                          <a:cs typeface="Roboto Medium"/>
                          <a:sym typeface="Roboto Medium"/>
                        </a:rPr>
                        <a:t>Column#3</a:t>
                      </a:r>
                      <a:endParaRPr>
                        <a:solidFill>
                          <a:schemeClr val="dk1"/>
                        </a:solidFill>
                        <a:latin typeface="Roboto Medium"/>
                        <a:ea typeface="Roboto Medium"/>
                        <a:cs typeface="Roboto Medium"/>
                        <a:sym typeface="Roboto Medium"/>
                      </a:endParaRPr>
                    </a:p>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rPr lang="en" sz="1500">
                          <a:solidFill>
                            <a:schemeClr val="dk1"/>
                          </a:solidFill>
                          <a:latin typeface="Roboto Medium"/>
                          <a:ea typeface="Roboto Medium"/>
                          <a:cs typeface="Roboto Medium"/>
                          <a:sym typeface="Roboto Medium"/>
                        </a:rPr>
                        <a:t>Column#4</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00FF">
                        <a:alpha val="65770"/>
                      </a:srgbClr>
                    </a:solidFill>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rowSpan="3">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32050">
                <a:tc vMerge="1"/>
                <a:tc vMerge="1"/>
                <a:tc vMerge="1"/>
                <a:tc vMerge="1"/>
                <a:tc vMerge="1"/>
                <a:tc vMerge="1"/>
                <a:tc vMerge="1"/>
                <a:tc vMerge="1"/>
                <a:tc vMerge="1"/>
                <a:tc vMerge="1"/>
                <a:tc vMerge="1"/>
              </a:tr>
              <a:tr h="1307200">
                <a:tc vMerge="1"/>
                <a:tc vMerge="1"/>
                <a:tc vMerge="1"/>
                <a:tc vMerge="1"/>
                <a:tc vMerge="1"/>
                <a:tc vMerge="1"/>
                <a:tc vMerge="1"/>
                <a:tc vMerge="1"/>
                <a:tc vMerge="1"/>
                <a:tc vMerge="1"/>
                <a:tc vMerge="1"/>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7">
                  <a:txBody>
                    <a:bodyPr/>
                    <a:lstStyle/>
                    <a:p>
                      <a:pPr indent="0" lvl="0" marL="0" rtl="0" algn="l">
                        <a:spcBef>
                          <a:spcPts val="0"/>
                        </a:spcBef>
                        <a:spcAft>
                          <a:spcPts val="0"/>
                        </a:spcAft>
                        <a:buNone/>
                      </a:pPr>
                      <a:r>
                        <a:t/>
                      </a:r>
                      <a:endParaRPr sz="1500">
                        <a:solidFill>
                          <a:schemeClr val="dk1"/>
                        </a:solidFill>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100">
                <a:tc>
                  <a:txBody>
                    <a:bodyPr/>
                    <a:lstStyle/>
                    <a:p>
                      <a:pPr indent="0" lvl="0" marL="0" rtl="0" algn="l">
                        <a:spcBef>
                          <a:spcPts val="0"/>
                        </a:spcBef>
                        <a:spcAft>
                          <a:spcPts val="0"/>
                        </a:spcAft>
                        <a:buNone/>
                      </a:pPr>
                      <a:r>
                        <a:t/>
                      </a:r>
                      <a:endParaRPr sz="600">
                        <a:solidFill>
                          <a:schemeClr val="dk1"/>
                        </a:solidFill>
                        <a:latin typeface="Roboto Medium"/>
                        <a:ea typeface="Roboto Medium"/>
                        <a:cs typeface="Roboto Medium"/>
                        <a:sym typeface="Roboto Medium"/>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c gridSpan="9">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a:txBody>
                    <a:bodyPr/>
                    <a:lstStyle/>
                    <a:p>
                      <a:pPr indent="0" lvl="0" marL="0" rtl="0" algn="l">
                        <a:spcBef>
                          <a:spcPts val="0"/>
                        </a:spcBef>
                        <a:spcAft>
                          <a:spcPts val="0"/>
                        </a:spcAft>
                        <a:buNone/>
                      </a:pPr>
                      <a:r>
                        <a:t/>
                      </a:r>
                      <a:endParaRPr sz="600">
                        <a:latin typeface="Roboto Medium"/>
                        <a:ea typeface="Roboto Medium"/>
                        <a:cs typeface="Roboto Medium"/>
                        <a:sym typeface="Roboto Medium"/>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634" name="Google Shape;1634;p121"/>
          <p:cNvSpPr txBox="1"/>
          <p:nvPr/>
        </p:nvSpPr>
        <p:spPr>
          <a:xfrm>
            <a:off x="248225" y="751350"/>
            <a:ext cx="1937700" cy="3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dk1"/>
                </a:solidFill>
                <a:latin typeface="Roboto Medium"/>
                <a:ea typeface="Roboto Medium"/>
                <a:cs typeface="Roboto Medium"/>
                <a:sym typeface="Roboto Medium"/>
              </a:rPr>
              <a:t>Container</a:t>
            </a:r>
            <a:endParaRPr/>
          </a:p>
        </p:txBody>
      </p:sp>
      <p:sp>
        <p:nvSpPr>
          <p:cNvPr id="1635" name="Google Shape;1635;p1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9" name="Shape 1639"/>
        <p:cNvGrpSpPr/>
        <p:nvPr/>
      </p:nvGrpSpPr>
      <p:grpSpPr>
        <a:xfrm>
          <a:off x="0" y="0"/>
          <a:ext cx="0" cy="0"/>
          <a:chOff x="0" y="0"/>
          <a:chExt cx="0" cy="0"/>
        </a:xfrm>
      </p:grpSpPr>
      <p:sp>
        <p:nvSpPr>
          <p:cNvPr id="1640" name="Google Shape;1640;p122"/>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Clr>
                <a:schemeClr val="dk1"/>
              </a:buClr>
              <a:buSzPts val="1100"/>
              <a:buFont typeface="Arial"/>
              <a:buNone/>
            </a:pPr>
            <a:r>
              <a:rPr b="1" lang="en" sz="3000"/>
              <a:t>Group Activity </a:t>
            </a:r>
            <a:r>
              <a:rPr lang="en" sz="3000">
                <a:latin typeface="Roboto Light"/>
                <a:ea typeface="Roboto Light"/>
                <a:cs typeface="Roboto Light"/>
                <a:sym typeface="Roboto Light"/>
              </a:rPr>
              <a:t>(2 people)</a:t>
            </a:r>
            <a:r>
              <a:rPr b="1" lang="en" sz="3000"/>
              <a:t>: </a:t>
            </a:r>
            <a:br>
              <a:rPr lang="en" sz="3000">
                <a:latin typeface="Roboto Light"/>
                <a:ea typeface="Roboto Light"/>
                <a:cs typeface="Roboto Light"/>
                <a:sym typeface="Roboto Light"/>
              </a:rPr>
            </a:br>
            <a:r>
              <a:rPr lang="en" sz="3000">
                <a:latin typeface="Roboto Light"/>
                <a:ea typeface="Roboto Light"/>
                <a:cs typeface="Roboto Light"/>
                <a:sym typeface="Roboto Light"/>
              </a:rPr>
              <a:t>Containers, Rows, Columns Discussion</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3000">
              <a:latin typeface="Roboto Light"/>
              <a:ea typeface="Roboto Light"/>
              <a:cs typeface="Roboto Light"/>
              <a:sym typeface="Roboto Light"/>
            </a:endParaRPr>
          </a:p>
          <a:p>
            <a:pPr indent="0" lvl="0" marL="0" rtl="0" algn="l">
              <a:spcBef>
                <a:spcPts val="0"/>
              </a:spcBef>
              <a:spcAft>
                <a:spcPts val="0"/>
              </a:spcAft>
              <a:buNone/>
            </a:pPr>
            <a:r>
              <a:t/>
            </a:r>
            <a:endParaRPr sz="3000">
              <a:latin typeface="Roboto Light"/>
              <a:ea typeface="Roboto Light"/>
              <a:cs typeface="Roboto Light"/>
              <a:sym typeface="Roboto Light"/>
            </a:endParaRPr>
          </a:p>
        </p:txBody>
      </p:sp>
      <p:sp>
        <p:nvSpPr>
          <p:cNvPr id="1641" name="Google Shape;1641;p1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642" name="Google Shape;1642;p12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6" name="Shape 1646"/>
        <p:cNvGrpSpPr/>
        <p:nvPr/>
      </p:nvGrpSpPr>
      <p:grpSpPr>
        <a:xfrm>
          <a:off x="0" y="0"/>
          <a:ext cx="0" cy="0"/>
          <a:chOff x="0" y="0"/>
          <a:chExt cx="0" cy="0"/>
        </a:xfrm>
      </p:grpSpPr>
      <p:sp>
        <p:nvSpPr>
          <p:cNvPr id="1647" name="Google Shape;1647;p1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t>
            </a:r>
            <a:r>
              <a:rPr lang="en"/>
              <a:t>Activity: Discuss Containers, Rows, and Columns</a:t>
            </a:r>
            <a:endParaRPr>
              <a:latin typeface="Roboto Light"/>
              <a:ea typeface="Roboto Light"/>
              <a:cs typeface="Roboto Light"/>
              <a:sym typeface="Roboto Light"/>
            </a:endParaRPr>
          </a:p>
        </p:txBody>
      </p:sp>
      <p:sp>
        <p:nvSpPr>
          <p:cNvPr id="1648" name="Google Shape;1648;p1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Turn to your neighbor and explain to one another:</a:t>
            </a:r>
            <a:endParaRPr/>
          </a:p>
        </p:txBody>
      </p:sp>
      <p:sp>
        <p:nvSpPr>
          <p:cNvPr id="1649" name="Google Shape;1649;p12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5 minutes</a:t>
            </a:r>
            <a:endParaRPr/>
          </a:p>
        </p:txBody>
      </p:sp>
      <p:sp>
        <p:nvSpPr>
          <p:cNvPr id="1650" name="Google Shape;1650;p123"/>
          <p:cNvSpPr/>
          <p:nvPr/>
        </p:nvSpPr>
        <p:spPr>
          <a:xfrm>
            <a:off x="1346400" y="12923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1" name="Google Shape;1651;p123"/>
          <p:cNvGrpSpPr/>
          <p:nvPr/>
        </p:nvGrpSpPr>
        <p:grpSpPr>
          <a:xfrm>
            <a:off x="451050" y="1292313"/>
            <a:ext cx="776889" cy="621300"/>
            <a:chOff x="457200" y="1378813"/>
            <a:chExt cx="776889" cy="621300"/>
          </a:xfrm>
        </p:grpSpPr>
        <p:sp>
          <p:nvSpPr>
            <p:cNvPr id="1652" name="Google Shape;1652;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53" name="Google Shape;1653;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4" name="Google Shape;1654;p123"/>
          <p:cNvGrpSpPr/>
          <p:nvPr/>
        </p:nvGrpSpPr>
        <p:grpSpPr>
          <a:xfrm>
            <a:off x="451050" y="2142225"/>
            <a:ext cx="776889" cy="621300"/>
            <a:chOff x="457200" y="1378813"/>
            <a:chExt cx="776889" cy="621300"/>
          </a:xfrm>
        </p:grpSpPr>
        <p:sp>
          <p:nvSpPr>
            <p:cNvPr id="1655" name="Google Shape;1655;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56" name="Google Shape;1656;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7" name="Google Shape;1657;p123"/>
          <p:cNvGrpSpPr/>
          <p:nvPr/>
        </p:nvGrpSpPr>
        <p:grpSpPr>
          <a:xfrm>
            <a:off x="451050" y="2987350"/>
            <a:ext cx="776889" cy="621300"/>
            <a:chOff x="457200" y="1378813"/>
            <a:chExt cx="776889" cy="621300"/>
          </a:xfrm>
        </p:grpSpPr>
        <p:sp>
          <p:nvSpPr>
            <p:cNvPr id="1658" name="Google Shape;1658;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59" name="Google Shape;1659;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0" name="Google Shape;1660;p123"/>
          <p:cNvSpPr txBox="1"/>
          <p:nvPr>
            <p:ph idx="1" type="subTitle"/>
          </p:nvPr>
        </p:nvSpPr>
        <p:spPr>
          <a:xfrm>
            <a:off x="-18450" y="13115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relationship between </a:t>
            </a:r>
            <a:r>
              <a:rPr b="1" lang="en"/>
              <a:t>containers</a:t>
            </a:r>
            <a:r>
              <a:rPr lang="en"/>
              <a:t>, </a:t>
            </a:r>
            <a:r>
              <a:rPr b="1" lang="en"/>
              <a:t>rows</a:t>
            </a:r>
            <a:r>
              <a:rPr lang="en"/>
              <a:t>, and </a:t>
            </a:r>
            <a:r>
              <a:rPr b="1" lang="en"/>
              <a:t>columns</a:t>
            </a:r>
            <a:r>
              <a:rPr lang="en"/>
              <a:t>. </a:t>
            </a:r>
            <a:br>
              <a:rPr lang="en"/>
            </a:br>
            <a:r>
              <a:rPr lang="en"/>
              <a:t>(Draw it out on a piece of paper for them.)</a:t>
            </a:r>
            <a:endParaRPr/>
          </a:p>
        </p:txBody>
      </p:sp>
      <p:sp>
        <p:nvSpPr>
          <p:cNvPr id="1661" name="Google Shape;1661;p123"/>
          <p:cNvSpPr/>
          <p:nvPr/>
        </p:nvSpPr>
        <p:spPr>
          <a:xfrm>
            <a:off x="1346400" y="21446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23"/>
          <p:cNvSpPr/>
          <p:nvPr/>
        </p:nvSpPr>
        <p:spPr>
          <a:xfrm>
            <a:off x="1346400" y="29873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23"/>
          <p:cNvSpPr txBox="1"/>
          <p:nvPr>
            <p:ph idx="2" type="subTitle"/>
          </p:nvPr>
        </p:nvSpPr>
        <p:spPr>
          <a:xfrm>
            <a:off x="-18450" y="21470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syntax for each.</a:t>
            </a:r>
            <a:endParaRPr/>
          </a:p>
        </p:txBody>
      </p:sp>
      <p:sp>
        <p:nvSpPr>
          <p:cNvPr id="1664" name="Google Shape;1664;p123"/>
          <p:cNvSpPr txBox="1"/>
          <p:nvPr>
            <p:ph idx="3" type="subTitle"/>
          </p:nvPr>
        </p:nvSpPr>
        <p:spPr>
          <a:xfrm>
            <a:off x="-6150" y="29897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The specific syntax details for columns.</a:t>
            </a:r>
            <a:endParaRPr/>
          </a:p>
        </p:txBody>
      </p:sp>
      <p:sp>
        <p:nvSpPr>
          <p:cNvPr id="1665" name="Google Shape;1665;p1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9" name="Shape 1669"/>
        <p:cNvGrpSpPr/>
        <p:nvPr/>
      </p:nvGrpSpPr>
      <p:grpSpPr>
        <a:xfrm>
          <a:off x="0" y="0"/>
          <a:ext cx="0" cy="0"/>
          <a:chOff x="0" y="0"/>
          <a:chExt cx="0" cy="0"/>
        </a:xfrm>
      </p:grpSpPr>
      <p:sp>
        <p:nvSpPr>
          <p:cNvPr id="1670" name="Google Shape;1670;p12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Coding Grids</a:t>
            </a:r>
            <a:endParaRPr/>
          </a:p>
        </p:txBody>
      </p:sp>
      <p:sp>
        <p:nvSpPr>
          <p:cNvPr id="1671" name="Google Shape;1671;p1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5" name="Shape 1675"/>
        <p:cNvGrpSpPr/>
        <p:nvPr/>
      </p:nvGrpSpPr>
      <p:grpSpPr>
        <a:xfrm>
          <a:off x="0" y="0"/>
          <a:ext cx="0" cy="0"/>
          <a:chOff x="0" y="0"/>
          <a:chExt cx="0" cy="0"/>
        </a:xfrm>
      </p:grpSpPr>
      <p:sp>
        <p:nvSpPr>
          <p:cNvPr id="1676" name="Google Shape;1676;p12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Coding Grids</a:t>
            </a:r>
            <a:endParaRPr/>
          </a:p>
        </p:txBody>
      </p:sp>
      <p:sp>
        <p:nvSpPr>
          <p:cNvPr id="1677" name="Google Shape;1677;p1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1" name="Shape 1681"/>
        <p:cNvGrpSpPr/>
        <p:nvPr/>
      </p:nvGrpSpPr>
      <p:grpSpPr>
        <a:xfrm>
          <a:off x="0" y="0"/>
          <a:ext cx="0" cy="0"/>
          <a:chOff x="0" y="0"/>
          <a:chExt cx="0" cy="0"/>
        </a:xfrm>
      </p:grpSpPr>
      <p:pic>
        <p:nvPicPr>
          <p:cNvPr id="1682" name="Google Shape;1682;p126"/>
          <p:cNvPicPr preferRelativeResize="0"/>
          <p:nvPr/>
        </p:nvPicPr>
        <p:blipFill rotWithShape="1">
          <a:blip r:embed="rId3">
            <a:alphaModFix/>
          </a:blip>
          <a:srcRect b="0" l="0" r="0" t="0"/>
          <a:stretch/>
        </p:blipFill>
        <p:spPr>
          <a:xfrm>
            <a:off x="1360155" y="1084598"/>
            <a:ext cx="6423699" cy="3770977"/>
          </a:xfrm>
          <a:prstGeom prst="rect">
            <a:avLst/>
          </a:prstGeom>
          <a:noFill/>
          <a:ln>
            <a:noFill/>
          </a:ln>
        </p:spPr>
      </p:pic>
      <p:sp>
        <p:nvSpPr>
          <p:cNvPr id="1683" name="Google Shape;1683;p1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84" name="Google Shape;1684;p12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sp>
        <p:nvSpPr>
          <p:cNvPr id="1685" name="Google Shape;1685;p1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pic>
        <p:nvPicPr>
          <p:cNvPr id="1690" name="Google Shape;1690;p127"/>
          <p:cNvPicPr preferRelativeResize="0"/>
          <p:nvPr/>
        </p:nvPicPr>
        <p:blipFill rotWithShape="1">
          <a:blip r:embed="rId3">
            <a:alphaModFix/>
          </a:blip>
          <a:srcRect b="0" l="0" r="0" t="0"/>
          <a:stretch/>
        </p:blipFill>
        <p:spPr>
          <a:xfrm>
            <a:off x="1682250" y="1199388"/>
            <a:ext cx="5779500" cy="1321950"/>
          </a:xfrm>
          <a:prstGeom prst="rect">
            <a:avLst/>
          </a:prstGeom>
          <a:noFill/>
          <a:ln>
            <a:noFill/>
          </a:ln>
        </p:spPr>
      </p:pic>
      <p:sp>
        <p:nvSpPr>
          <p:cNvPr id="1691" name="Google Shape;1691;p1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Grid</a:t>
            </a:r>
            <a:endParaRPr/>
          </a:p>
        </p:txBody>
      </p:sp>
      <p:sp>
        <p:nvSpPr>
          <p:cNvPr id="1692" name="Google Shape;1692;p127"/>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Note the rows, columns (e.g., </a:t>
            </a:r>
            <a:r>
              <a:rPr lang="en">
                <a:latin typeface="Courier New"/>
                <a:ea typeface="Courier New"/>
                <a:cs typeface="Courier New"/>
                <a:sym typeface="Courier New"/>
              </a:rPr>
              <a:t>col-lg-6</a:t>
            </a:r>
            <a:r>
              <a:rPr lang="en"/>
              <a:t>), and containers.</a:t>
            </a:r>
            <a:endParaRPr/>
          </a:p>
        </p:txBody>
      </p:sp>
      <p:pic>
        <p:nvPicPr>
          <p:cNvPr id="1693" name="Google Shape;1693;p127"/>
          <p:cNvPicPr preferRelativeResize="0"/>
          <p:nvPr/>
        </p:nvPicPr>
        <p:blipFill rotWithShape="1">
          <a:blip r:embed="rId4">
            <a:alphaModFix/>
          </a:blip>
          <a:srcRect b="0" l="0" r="0" t="0"/>
          <a:stretch/>
        </p:blipFill>
        <p:spPr>
          <a:xfrm>
            <a:off x="2362900" y="2368950"/>
            <a:ext cx="3917849" cy="2299951"/>
          </a:xfrm>
          <a:prstGeom prst="rect">
            <a:avLst/>
          </a:prstGeom>
          <a:noFill/>
          <a:ln>
            <a:noFill/>
          </a:ln>
        </p:spPr>
      </p:pic>
      <p:sp>
        <p:nvSpPr>
          <p:cNvPr id="1694" name="Google Shape;1694;p1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8" name="Shape 1698"/>
        <p:cNvGrpSpPr/>
        <p:nvPr/>
      </p:nvGrpSpPr>
      <p:grpSpPr>
        <a:xfrm>
          <a:off x="0" y="0"/>
          <a:ext cx="0" cy="0"/>
          <a:chOff x="0" y="0"/>
          <a:chExt cx="0" cy="0"/>
        </a:xfrm>
      </p:grpSpPr>
      <p:pic>
        <p:nvPicPr>
          <p:cNvPr id="1699" name="Google Shape;1699;p128"/>
          <p:cNvPicPr preferRelativeResize="0"/>
          <p:nvPr/>
        </p:nvPicPr>
        <p:blipFill rotWithShape="1">
          <a:blip r:embed="rId3">
            <a:alphaModFix/>
          </a:blip>
          <a:srcRect b="0" l="0" r="0" t="0"/>
          <a:stretch/>
        </p:blipFill>
        <p:spPr>
          <a:xfrm>
            <a:off x="1213501" y="1806900"/>
            <a:ext cx="6717000" cy="1204372"/>
          </a:xfrm>
          <a:prstGeom prst="rect">
            <a:avLst/>
          </a:prstGeom>
          <a:noFill/>
          <a:ln>
            <a:noFill/>
          </a:ln>
        </p:spPr>
      </p:pic>
      <p:sp>
        <p:nvSpPr>
          <p:cNvPr id="1700" name="Google Shape;1700;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Containers</a:t>
            </a:r>
            <a:endParaRPr/>
          </a:p>
        </p:txBody>
      </p:sp>
      <p:sp>
        <p:nvSpPr>
          <p:cNvPr id="1701" name="Google Shape;1701;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 </a:t>
            </a:r>
            <a:r>
              <a:rPr i="1" lang="en"/>
              <a:t>container</a:t>
            </a:r>
            <a:r>
              <a:rPr lang="en"/>
              <a:t> is the box the entire grid sits inside.</a:t>
            </a:r>
            <a:endParaRPr/>
          </a:p>
        </p:txBody>
      </p:sp>
      <p:sp>
        <p:nvSpPr>
          <p:cNvPr id="1702" name="Google Shape;1702;p1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6" name="Shape 1706"/>
        <p:cNvGrpSpPr/>
        <p:nvPr/>
      </p:nvGrpSpPr>
      <p:grpSpPr>
        <a:xfrm>
          <a:off x="0" y="0"/>
          <a:ext cx="0" cy="0"/>
          <a:chOff x="0" y="0"/>
          <a:chExt cx="0" cy="0"/>
        </a:xfrm>
      </p:grpSpPr>
      <p:pic>
        <p:nvPicPr>
          <p:cNvPr id="1707" name="Google Shape;1707;p129"/>
          <p:cNvPicPr preferRelativeResize="0"/>
          <p:nvPr/>
        </p:nvPicPr>
        <p:blipFill rotWithShape="1">
          <a:blip r:embed="rId3">
            <a:alphaModFix/>
          </a:blip>
          <a:srcRect b="0" l="0" r="0" t="0"/>
          <a:stretch/>
        </p:blipFill>
        <p:spPr>
          <a:xfrm>
            <a:off x="1540450" y="1518750"/>
            <a:ext cx="5925808" cy="2868007"/>
          </a:xfrm>
          <a:prstGeom prst="rect">
            <a:avLst/>
          </a:prstGeom>
          <a:noFill/>
          <a:ln>
            <a:noFill/>
          </a:ln>
        </p:spPr>
      </p:pic>
      <p:sp>
        <p:nvSpPr>
          <p:cNvPr id="1708" name="Google Shape;1708;p1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Rows</a:t>
            </a:r>
            <a:endParaRPr/>
          </a:p>
        </p:txBody>
      </p:sp>
      <p:sp>
        <p:nvSpPr>
          <p:cNvPr id="1709" name="Google Shape;1709;p1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R</a:t>
            </a:r>
            <a:r>
              <a:rPr i="1" lang="en"/>
              <a:t>ows</a:t>
            </a:r>
            <a:r>
              <a:rPr lang="en"/>
              <a:t> are the rows we talked about earlier.</a:t>
            </a:r>
            <a:endParaRPr/>
          </a:p>
        </p:txBody>
      </p:sp>
      <p:sp>
        <p:nvSpPr>
          <p:cNvPr id="1710" name="Google Shape;1710;p1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4" name="Shape 1714"/>
        <p:cNvGrpSpPr/>
        <p:nvPr/>
      </p:nvGrpSpPr>
      <p:grpSpPr>
        <a:xfrm>
          <a:off x="0" y="0"/>
          <a:ext cx="0" cy="0"/>
          <a:chOff x="0" y="0"/>
          <a:chExt cx="0" cy="0"/>
        </a:xfrm>
      </p:grpSpPr>
      <p:pic>
        <p:nvPicPr>
          <p:cNvPr id="1715" name="Google Shape;1715;p130"/>
          <p:cNvPicPr preferRelativeResize="0"/>
          <p:nvPr/>
        </p:nvPicPr>
        <p:blipFill rotWithShape="1">
          <a:blip r:embed="rId3">
            <a:alphaModFix/>
          </a:blip>
          <a:srcRect b="0" l="0" r="0" t="0"/>
          <a:stretch/>
        </p:blipFill>
        <p:spPr>
          <a:xfrm>
            <a:off x="2433425" y="1914969"/>
            <a:ext cx="4229100" cy="2901919"/>
          </a:xfrm>
          <a:prstGeom prst="rect">
            <a:avLst/>
          </a:prstGeom>
          <a:noFill/>
          <a:ln>
            <a:noFill/>
          </a:ln>
        </p:spPr>
      </p:pic>
      <p:sp>
        <p:nvSpPr>
          <p:cNvPr id="1716" name="Google Shape;1716;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Defining Columns</a:t>
            </a:r>
            <a:endParaRPr/>
          </a:p>
        </p:txBody>
      </p:sp>
      <p:sp>
        <p:nvSpPr>
          <p:cNvPr id="1717" name="Google Shape;1717;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i="1" lang="en"/>
              <a:t>Columns</a:t>
            </a:r>
            <a:r>
              <a:rPr lang="en"/>
              <a:t> fit inside of rows. Syntax: </a:t>
            </a:r>
            <a:r>
              <a:rPr lang="en">
                <a:latin typeface="Courier New"/>
                <a:ea typeface="Courier New"/>
                <a:cs typeface="Courier New"/>
                <a:sym typeface="Courier New"/>
              </a:rPr>
              <a:t>col-sz-#</a:t>
            </a:r>
            <a:endParaRPr>
              <a:latin typeface="Courier New"/>
              <a:ea typeface="Courier New"/>
              <a:cs typeface="Courier New"/>
              <a:sym typeface="Courier New"/>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Col</a:t>
            </a:r>
            <a:r>
              <a:rPr lang="en"/>
              <a:t>: </a:t>
            </a:r>
            <a:r>
              <a:rPr lang="en"/>
              <a:t>column</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sz</a:t>
            </a:r>
            <a:r>
              <a:rPr lang="en"/>
              <a:t>:</a:t>
            </a:r>
            <a:r>
              <a:rPr b="1" lang="en"/>
              <a:t> </a:t>
            </a:r>
            <a:r>
              <a:rPr lang="en"/>
              <a:t>viewing size (in this case, medium)</a:t>
            </a:r>
            <a:endParaRPr/>
          </a:p>
          <a:p>
            <a:pPr indent="-317500" lvl="0" marL="457200" rtl="0" algn="l">
              <a:spcBef>
                <a:spcPts val="0"/>
              </a:spcBef>
              <a:spcAft>
                <a:spcPts val="0"/>
              </a:spcAft>
              <a:buSzPts val="1400"/>
              <a:buChar char="●"/>
            </a:pPr>
            <a:r>
              <a:rPr b="1" lang="en">
                <a:latin typeface="Courier New"/>
                <a:ea typeface="Courier New"/>
                <a:cs typeface="Courier New"/>
                <a:sym typeface="Courier New"/>
              </a:rPr>
              <a:t>#</a:t>
            </a:r>
            <a:r>
              <a:rPr lang="en"/>
              <a:t>: number of “columns taken” out of 12 (in this case, 4 out of 12)</a:t>
            </a:r>
            <a:endParaRPr/>
          </a:p>
          <a:p>
            <a:pPr indent="0" lvl="0" marL="0" rtl="0" algn="l">
              <a:spcBef>
                <a:spcPts val="0"/>
              </a:spcBef>
              <a:spcAft>
                <a:spcPts val="0"/>
              </a:spcAft>
              <a:buNone/>
            </a:pPr>
            <a:r>
              <a:t/>
            </a:r>
            <a:endParaRPr/>
          </a:p>
        </p:txBody>
      </p:sp>
      <p:sp>
        <p:nvSpPr>
          <p:cNvPr id="1718" name="Google Shape;1718;p1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2" name="Shape 1092"/>
        <p:cNvGrpSpPr/>
        <p:nvPr/>
      </p:nvGrpSpPr>
      <p:grpSpPr>
        <a:xfrm>
          <a:off x="0" y="0"/>
          <a:ext cx="0" cy="0"/>
          <a:chOff x="0" y="0"/>
          <a:chExt cx="0" cy="0"/>
        </a:xfrm>
      </p:grpSpPr>
      <p:sp>
        <p:nvSpPr>
          <p:cNvPr id="1093" name="Google Shape;1093;p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Today’s </a:t>
            </a:r>
            <a:r>
              <a:rPr lang="en"/>
              <a:t>Objectives</a:t>
            </a:r>
            <a:endParaRPr/>
          </a:p>
        </p:txBody>
      </p:sp>
      <p:sp>
        <p:nvSpPr>
          <p:cNvPr id="1094" name="Google Shape;1094;p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095" name="Google Shape;1095;p6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6" name="Google Shape;1096;p68"/>
          <p:cNvGrpSpPr/>
          <p:nvPr/>
        </p:nvGrpSpPr>
        <p:grpSpPr>
          <a:xfrm>
            <a:off x="457200" y="1378813"/>
            <a:ext cx="776889" cy="621300"/>
            <a:chOff x="457200" y="1378813"/>
            <a:chExt cx="776889" cy="621300"/>
          </a:xfrm>
        </p:grpSpPr>
        <p:sp>
          <p:nvSpPr>
            <p:cNvPr id="1097" name="Google Shape;1097;p6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98" name="Google Shape;1098;p6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9" name="Google Shape;1099;p68"/>
          <p:cNvGrpSpPr/>
          <p:nvPr/>
        </p:nvGrpSpPr>
        <p:grpSpPr>
          <a:xfrm>
            <a:off x="457200" y="2228725"/>
            <a:ext cx="776889" cy="621300"/>
            <a:chOff x="457200" y="1378813"/>
            <a:chExt cx="776889" cy="621300"/>
          </a:xfrm>
        </p:grpSpPr>
        <p:sp>
          <p:nvSpPr>
            <p:cNvPr id="1100" name="Google Shape;1100;p6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101" name="Google Shape;1101;p6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2" name="Google Shape;1102;p68"/>
          <p:cNvGrpSpPr/>
          <p:nvPr/>
        </p:nvGrpSpPr>
        <p:grpSpPr>
          <a:xfrm>
            <a:off x="457200" y="3073850"/>
            <a:ext cx="776889" cy="621300"/>
            <a:chOff x="457200" y="1378813"/>
            <a:chExt cx="776889" cy="621300"/>
          </a:xfrm>
        </p:grpSpPr>
        <p:sp>
          <p:nvSpPr>
            <p:cNvPr id="1103" name="Google Shape;1103;p6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104" name="Google Shape;1104;p6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5" name="Google Shape;1105;p68"/>
          <p:cNvSpPr txBox="1"/>
          <p:nvPr>
            <p:ph idx="1"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use the </a:t>
            </a:r>
            <a:r>
              <a:rPr b="1" lang="en"/>
              <a:t>Bootstrap CSS Framework</a:t>
            </a:r>
            <a:r>
              <a:rPr lang="en"/>
              <a:t> to create layouts.</a:t>
            </a:r>
            <a:endParaRPr/>
          </a:p>
        </p:txBody>
      </p:sp>
      <p:sp>
        <p:nvSpPr>
          <p:cNvPr id="1106" name="Google Shape;1106;p6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8"/>
          <p:cNvSpPr txBox="1"/>
          <p:nvPr>
            <p:ph idx="2"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a:t>
            </a:r>
            <a:r>
              <a:rPr b="1" lang="en"/>
              <a:t>media queries</a:t>
            </a:r>
            <a:r>
              <a:rPr lang="en"/>
              <a:t> for mobile responsive websites.</a:t>
            </a:r>
            <a:endParaRPr/>
          </a:p>
        </p:txBody>
      </p:sp>
      <p:sp>
        <p:nvSpPr>
          <p:cNvPr id="1109" name="Google Shape;1109;p68"/>
          <p:cNvSpPr txBox="1"/>
          <p:nvPr>
            <p:ph idx="3"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t>You</a:t>
            </a:r>
            <a:r>
              <a:rPr lang="en"/>
              <a:t> will learn to use the </a:t>
            </a:r>
            <a:r>
              <a:rPr b="1" lang="en">
                <a:latin typeface="Courier New"/>
                <a:ea typeface="Courier New"/>
                <a:cs typeface="Courier New"/>
                <a:sym typeface="Courier New"/>
              </a:rPr>
              <a:t>meta</a:t>
            </a:r>
            <a:r>
              <a:rPr lang="en"/>
              <a:t> tag to make sure all devices are displaying webpages optimally for their </a:t>
            </a:r>
            <a:r>
              <a:rPr b="1" lang="en"/>
              <a:t>viewport</a:t>
            </a:r>
            <a:r>
              <a:rPr lang="en"/>
              <a:t>.</a:t>
            </a:r>
            <a:endParaRPr/>
          </a:p>
        </p:txBody>
      </p:sp>
      <p:sp>
        <p:nvSpPr>
          <p:cNvPr id="1110" name="Google Shape;1110;p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31"/>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rPr>
              <a:t>Activity: </a:t>
            </a:r>
            <a:br>
              <a:rPr lang="en" sz="3000">
                <a:solidFill>
                  <a:schemeClr val="dk1"/>
                </a:solidFill>
                <a:latin typeface="Roboto Light"/>
                <a:ea typeface="Roboto Light"/>
                <a:cs typeface="Roboto Light"/>
                <a:sym typeface="Roboto Light"/>
              </a:rPr>
            </a:br>
            <a:r>
              <a:rPr lang="en" sz="3000">
                <a:latin typeface="Roboto Light"/>
                <a:ea typeface="Roboto Light"/>
                <a:cs typeface="Roboto Light"/>
                <a:sym typeface="Roboto Light"/>
              </a:rPr>
              <a:t>Text Layout</a:t>
            </a:r>
            <a:endParaRPr sz="3000">
              <a:latin typeface="Roboto Light"/>
              <a:ea typeface="Roboto Light"/>
              <a:cs typeface="Roboto Light"/>
              <a:sym typeface="Roboto Light"/>
            </a:endParaRPr>
          </a:p>
        </p:txBody>
      </p:sp>
      <p:sp>
        <p:nvSpPr>
          <p:cNvPr id="1724" name="Google Shape;1724;p1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25" name="Google Shape;1725;p131"/>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20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9" name="Shape 1729"/>
        <p:cNvGrpSpPr/>
        <p:nvPr/>
      </p:nvGrpSpPr>
      <p:grpSpPr>
        <a:xfrm>
          <a:off x="0" y="0"/>
          <a:ext cx="0" cy="0"/>
          <a:chOff x="0" y="0"/>
          <a:chExt cx="0" cy="0"/>
        </a:xfrm>
      </p:grpSpPr>
      <p:sp>
        <p:nvSpPr>
          <p:cNvPr id="1730" name="Google Shape;1730;p1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31" name="Google Shape;1731;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Activity: </a:t>
            </a:r>
            <a:r>
              <a:rPr lang="en">
                <a:solidFill>
                  <a:schemeClr val="dk1"/>
                </a:solidFill>
                <a:latin typeface="Roboto Light"/>
                <a:ea typeface="Roboto Light"/>
                <a:cs typeface="Roboto Light"/>
                <a:sym typeface="Roboto Light"/>
              </a:rPr>
              <a:t>Text Layout</a:t>
            </a:r>
            <a:endParaRPr>
              <a:solidFill>
                <a:schemeClr val="dk1"/>
              </a:solidFill>
              <a:latin typeface="Roboto Light"/>
              <a:ea typeface="Roboto Light"/>
              <a:cs typeface="Roboto Light"/>
              <a:sym typeface="Roboto Light"/>
            </a:endParaRPr>
          </a:p>
          <a:p>
            <a:pPr indent="0" lvl="0" marL="0" rtl="0" algn="l">
              <a:spcBef>
                <a:spcPts val="0"/>
              </a:spcBef>
              <a:spcAft>
                <a:spcPts val="0"/>
              </a:spcAft>
              <a:buNone/>
            </a:pPr>
            <a:r>
              <a:t/>
            </a:r>
            <a:endParaRPr/>
          </a:p>
        </p:txBody>
      </p:sp>
      <p:sp>
        <p:nvSpPr>
          <p:cNvPr id="1732" name="Google Shape;1732;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Bootstrap, create a layout that looks like the one shown on the next screen.</a:t>
            </a:r>
            <a:endParaRPr>
              <a:solidFill>
                <a:schemeClr val="dk1"/>
              </a:solidFill>
            </a:endParaRPr>
          </a:p>
          <a:p>
            <a:pPr indent="0" lvl="0" marL="0" rtl="0" algn="l">
              <a:spcBef>
                <a:spcPts val="0"/>
              </a:spcBef>
              <a:spcAft>
                <a:spcPts val="0"/>
              </a:spcAft>
              <a:buNone/>
            </a:pPr>
            <a:r>
              <a:t/>
            </a:r>
            <a:endParaRPr/>
          </a:p>
        </p:txBody>
      </p:sp>
      <p:sp>
        <p:nvSpPr>
          <p:cNvPr id="1733" name="Google Shape;1733;p132"/>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solidFill>
                  <a:schemeClr val="dk1"/>
                </a:solidFill>
              </a:rPr>
              <a:t>Suggested Time: 20 minutes</a:t>
            </a:r>
            <a:endParaRPr/>
          </a:p>
        </p:txBody>
      </p:sp>
      <p:sp>
        <p:nvSpPr>
          <p:cNvPr id="1734" name="Google Shape;1734;p13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5" name="Google Shape;1735;p132"/>
          <p:cNvGrpSpPr/>
          <p:nvPr/>
        </p:nvGrpSpPr>
        <p:grpSpPr>
          <a:xfrm>
            <a:off x="457200" y="1237825"/>
            <a:ext cx="776900" cy="486300"/>
            <a:chOff x="457200" y="1466425"/>
            <a:chExt cx="776900" cy="486300"/>
          </a:xfrm>
        </p:grpSpPr>
        <p:sp>
          <p:nvSpPr>
            <p:cNvPr id="1736" name="Google Shape;1736;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737" name="Google Shape;1737;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132"/>
          <p:cNvSpPr txBox="1"/>
          <p:nvPr>
            <p:ph idx="1" type="subTitle"/>
          </p:nvPr>
        </p:nvSpPr>
        <p:spPr>
          <a:xfrm>
            <a:off x="12450" y="127465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Before you start coding, s</a:t>
            </a:r>
            <a:r>
              <a:rPr lang="en">
                <a:solidFill>
                  <a:schemeClr val="dk1"/>
                </a:solidFill>
              </a:rPr>
              <a:t>pend</a:t>
            </a:r>
            <a:r>
              <a:rPr lang="en">
                <a:solidFill>
                  <a:schemeClr val="dk1"/>
                </a:solidFill>
              </a:rPr>
              <a:t> some time drawing the grid layout.</a:t>
            </a:r>
            <a:endParaRPr/>
          </a:p>
        </p:txBody>
      </p:sp>
      <p:sp>
        <p:nvSpPr>
          <p:cNvPr id="1739" name="Google Shape;1739;p13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0" name="Google Shape;1740;p132"/>
          <p:cNvGrpSpPr/>
          <p:nvPr/>
        </p:nvGrpSpPr>
        <p:grpSpPr>
          <a:xfrm>
            <a:off x="457200" y="1828900"/>
            <a:ext cx="776900" cy="486300"/>
            <a:chOff x="457200" y="1466425"/>
            <a:chExt cx="776900" cy="486300"/>
          </a:xfrm>
        </p:grpSpPr>
        <p:sp>
          <p:nvSpPr>
            <p:cNvPr id="1741" name="Google Shape;1741;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742" name="Google Shape;1742;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3" name="Google Shape;1743;p13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4" name="Google Shape;1744;p132"/>
          <p:cNvGrpSpPr/>
          <p:nvPr/>
        </p:nvGrpSpPr>
        <p:grpSpPr>
          <a:xfrm>
            <a:off x="457200" y="2419975"/>
            <a:ext cx="776900" cy="486300"/>
            <a:chOff x="457200" y="1466425"/>
            <a:chExt cx="776900" cy="486300"/>
          </a:xfrm>
        </p:grpSpPr>
        <p:sp>
          <p:nvSpPr>
            <p:cNvPr id="1745" name="Google Shape;1745;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46" name="Google Shape;1746;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7" name="Google Shape;1747;p13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8" name="Google Shape;1748;p132"/>
          <p:cNvGrpSpPr/>
          <p:nvPr/>
        </p:nvGrpSpPr>
        <p:grpSpPr>
          <a:xfrm>
            <a:off x="457200" y="3011050"/>
            <a:ext cx="776900" cy="486300"/>
            <a:chOff x="457200" y="1466425"/>
            <a:chExt cx="776900" cy="486300"/>
          </a:xfrm>
        </p:grpSpPr>
        <p:sp>
          <p:nvSpPr>
            <p:cNvPr id="1749" name="Google Shape;1749;p132"/>
            <p:cNvSpPr/>
            <p:nvPr/>
          </p:nvSpPr>
          <p:spPr>
            <a:xfrm>
              <a:off x="457200" y="1466425"/>
              <a:ext cx="695400" cy="486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50" name="Google Shape;1750;p132"/>
            <p:cNvSpPr/>
            <p:nvPr/>
          </p:nvSpPr>
          <p:spPr>
            <a:xfrm rot="5400000">
              <a:off x="973100" y="1624950"/>
              <a:ext cx="33337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1" name="Google Shape;1751;p13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2" name="Google Shape;1752;p132"/>
          <p:cNvGrpSpPr/>
          <p:nvPr/>
        </p:nvGrpSpPr>
        <p:grpSpPr>
          <a:xfrm>
            <a:off x="457200" y="3602137"/>
            <a:ext cx="776900" cy="486300"/>
            <a:chOff x="457200" y="1466425"/>
            <a:chExt cx="776900" cy="486300"/>
          </a:xfrm>
        </p:grpSpPr>
        <p:sp>
          <p:nvSpPr>
            <p:cNvPr id="1753" name="Google Shape;1753;p13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754" name="Google Shape;1754;p13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5" name="Google Shape;1755;p132"/>
          <p:cNvSpPr txBox="1"/>
          <p:nvPr>
            <p:ph idx="2" type="subTitle"/>
          </p:nvPr>
        </p:nvSpPr>
        <p:spPr>
          <a:xfrm>
            <a:off x="12300" y="1858825"/>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Count the number of rows and columns.</a:t>
            </a:r>
            <a:endParaRPr/>
          </a:p>
        </p:txBody>
      </p:sp>
      <p:sp>
        <p:nvSpPr>
          <p:cNvPr id="1756" name="Google Shape;1756;p132"/>
          <p:cNvSpPr txBox="1"/>
          <p:nvPr>
            <p:ph idx="3" type="subTitle"/>
          </p:nvPr>
        </p:nvSpPr>
        <p:spPr>
          <a:xfrm>
            <a:off x="-12350" y="24399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Use the Bootstrap grid syntax to code it out.</a:t>
            </a:r>
            <a:endParaRPr/>
          </a:p>
        </p:txBody>
      </p:sp>
      <p:sp>
        <p:nvSpPr>
          <p:cNvPr id="1757" name="Google Shape;1757;p132"/>
          <p:cNvSpPr txBox="1"/>
          <p:nvPr>
            <p:ph idx="4"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Share a screenshot of your page with the class when you are done.</a:t>
            </a:r>
            <a:endParaRPr/>
          </a:p>
        </p:txBody>
      </p:sp>
      <p:sp>
        <p:nvSpPr>
          <p:cNvPr id="1758" name="Google Shape;1758;p132"/>
          <p:cNvSpPr txBox="1"/>
          <p:nvPr>
            <p:ph idx="5" type="subTitle"/>
          </p:nvPr>
        </p:nvSpPr>
        <p:spPr>
          <a:xfrm>
            <a:off x="12525" y="3622100"/>
            <a:ext cx="9144000" cy="4464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solidFill>
                  <a:schemeClr val="dk1"/>
                </a:solidFill>
              </a:rPr>
              <a:t>You can use the Ipsum </a:t>
            </a:r>
            <a:r>
              <a:rPr lang="en">
                <a:solidFill>
                  <a:schemeClr val="dk1"/>
                </a:solidFill>
              </a:rPr>
              <a:t>Generator</a:t>
            </a:r>
            <a:r>
              <a:rPr lang="en">
                <a:solidFill>
                  <a:schemeClr val="dk1"/>
                </a:solidFill>
              </a:rPr>
              <a:t> (</a:t>
            </a:r>
            <a:r>
              <a:rPr lang="en" u="sng">
                <a:solidFill>
                  <a:srgbClr val="0000FF"/>
                </a:solidFill>
                <a:hlinkClick r:id="rId3"/>
              </a:rPr>
              <a:t>lipsum.com</a:t>
            </a:r>
            <a:r>
              <a:rPr lang="en">
                <a:solidFill>
                  <a:schemeClr val="dk1"/>
                </a:solidFill>
              </a:rPr>
              <a:t>) to generate content for your page.</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2" name="Shape 1762"/>
        <p:cNvGrpSpPr/>
        <p:nvPr/>
      </p:nvGrpSpPr>
      <p:grpSpPr>
        <a:xfrm>
          <a:off x="0" y="0"/>
          <a:ext cx="0" cy="0"/>
          <a:chOff x="0" y="0"/>
          <a:chExt cx="0" cy="0"/>
        </a:xfrm>
      </p:grpSpPr>
      <p:pic>
        <p:nvPicPr>
          <p:cNvPr id="1763" name="Google Shape;1763;p133"/>
          <p:cNvPicPr preferRelativeResize="0"/>
          <p:nvPr/>
        </p:nvPicPr>
        <p:blipFill rotWithShape="1">
          <a:blip r:embed="rId3">
            <a:alphaModFix/>
          </a:blip>
          <a:srcRect b="0" l="0" r="0" t="0"/>
          <a:stretch/>
        </p:blipFill>
        <p:spPr>
          <a:xfrm>
            <a:off x="355939" y="1183053"/>
            <a:ext cx="6624995" cy="2934636"/>
          </a:xfrm>
          <a:prstGeom prst="rect">
            <a:avLst/>
          </a:prstGeom>
          <a:noFill/>
          <a:ln>
            <a:noFill/>
          </a:ln>
        </p:spPr>
      </p:pic>
      <p:sp>
        <p:nvSpPr>
          <p:cNvPr id="1764" name="Google Shape;1764;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Your Turn</a:t>
            </a:r>
            <a:endParaRPr/>
          </a:p>
        </p:txBody>
      </p:sp>
      <p:sp>
        <p:nvSpPr>
          <p:cNvPr id="1765" name="Google Shape;1765;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766" name="Google Shape;1766;p133"/>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lang="en">
                <a:solidFill>
                  <a:schemeClr val="dk1"/>
                </a:solidFill>
              </a:rPr>
              <a:t>Suggested Time: 20 minutes</a:t>
            </a:r>
            <a:endParaRPr>
              <a:solidFill>
                <a:schemeClr val="dk1"/>
              </a:solidFill>
            </a:endParaRPr>
          </a:p>
          <a:p>
            <a:pPr indent="0" lvl="0" marL="0" rtl="0" algn="r">
              <a:spcBef>
                <a:spcPts val="0"/>
              </a:spcBef>
              <a:spcAft>
                <a:spcPts val="0"/>
              </a:spcAft>
              <a:buNone/>
            </a:pPr>
            <a:r>
              <a:t/>
            </a:r>
            <a:endParaRPr/>
          </a:p>
        </p:txBody>
      </p:sp>
      <p:sp>
        <p:nvSpPr>
          <p:cNvPr id="1767" name="Google Shape;1767;p1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1" name="Shape 1771"/>
        <p:cNvGrpSpPr/>
        <p:nvPr/>
      </p:nvGrpSpPr>
      <p:grpSpPr>
        <a:xfrm>
          <a:off x="0" y="0"/>
          <a:ext cx="0" cy="0"/>
          <a:chOff x="0" y="0"/>
          <a:chExt cx="0" cy="0"/>
        </a:xfrm>
      </p:grpSpPr>
      <p:sp>
        <p:nvSpPr>
          <p:cNvPr id="1772" name="Google Shape;1772;p134"/>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Building Bootstrap Layouts</a:t>
            </a:r>
            <a:endParaRPr/>
          </a:p>
        </p:txBody>
      </p:sp>
      <p:sp>
        <p:nvSpPr>
          <p:cNvPr id="1773" name="Google Shape;1773;p1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7" name="Shape 1777"/>
        <p:cNvGrpSpPr/>
        <p:nvPr/>
      </p:nvGrpSpPr>
      <p:grpSpPr>
        <a:xfrm>
          <a:off x="0" y="0"/>
          <a:ext cx="0" cy="0"/>
          <a:chOff x="0" y="0"/>
          <a:chExt cx="0" cy="0"/>
        </a:xfrm>
      </p:grpSpPr>
      <p:sp>
        <p:nvSpPr>
          <p:cNvPr id="1778" name="Google Shape;1778;p13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Wireframe Layout </a:t>
            </a:r>
            <a:endParaRPr/>
          </a:p>
        </p:txBody>
      </p:sp>
      <p:sp>
        <p:nvSpPr>
          <p:cNvPr id="1779" name="Google Shape;1779;p1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3" name="Shape 1783"/>
        <p:cNvGrpSpPr/>
        <p:nvPr/>
      </p:nvGrpSpPr>
      <p:grpSpPr>
        <a:xfrm>
          <a:off x="0" y="0"/>
          <a:ext cx="0" cy="0"/>
          <a:chOff x="0" y="0"/>
          <a:chExt cx="0" cy="0"/>
        </a:xfrm>
      </p:grpSpPr>
      <p:sp>
        <p:nvSpPr>
          <p:cNvPr id="1784" name="Google Shape;1784;p1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85" name="Google Shape;1785;p136"/>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30 minutes</a:t>
            </a:r>
            <a:endParaRPr/>
          </a:p>
        </p:txBody>
      </p:sp>
      <p:sp>
        <p:nvSpPr>
          <p:cNvPr id="1786" name="Google Shape;1786;p136"/>
          <p:cNvSpPr txBox="1"/>
          <p:nvPr>
            <p:ph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Challenge:</a:t>
            </a:r>
            <a:endParaRPr b="1" sz="3000"/>
          </a:p>
          <a:p>
            <a:pPr indent="0" lvl="0" marL="0" rtl="0" algn="l">
              <a:spcBef>
                <a:spcPts val="0"/>
              </a:spcBef>
              <a:spcAft>
                <a:spcPts val="0"/>
              </a:spcAft>
              <a:buNone/>
            </a:pPr>
            <a:r>
              <a:rPr lang="en" sz="3000">
                <a:latin typeface="Roboto Light"/>
                <a:ea typeface="Roboto Light"/>
                <a:cs typeface="Roboto Light"/>
                <a:sym typeface="Roboto Light"/>
              </a:rPr>
              <a:t>Bootstrap Wireframe</a:t>
            </a:r>
            <a:endParaRPr sz="3000">
              <a:latin typeface="Roboto Light"/>
              <a:ea typeface="Roboto Light"/>
              <a:cs typeface="Roboto Light"/>
              <a:sym typeface="Roboto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0" name="Shape 1790"/>
        <p:cNvGrpSpPr/>
        <p:nvPr/>
      </p:nvGrpSpPr>
      <p:grpSpPr>
        <a:xfrm>
          <a:off x="0" y="0"/>
          <a:ext cx="0" cy="0"/>
          <a:chOff x="0" y="0"/>
          <a:chExt cx="0" cy="0"/>
        </a:xfrm>
      </p:grpSpPr>
      <p:sp>
        <p:nvSpPr>
          <p:cNvPr id="1791" name="Google Shape;1791;p1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792" name="Google Shape;1792;p137"/>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793" name="Google Shape;1793;p137"/>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rPr>
              <a:t>Working in pairs, use Bootstrap to wireframe out a design.</a:t>
            </a:r>
            <a:endParaRPr>
              <a:solidFill>
                <a:schemeClr val="dk1"/>
              </a:solidFill>
            </a:endParaRPr>
          </a:p>
          <a:p>
            <a:pPr indent="0" lvl="0" marL="0" rtl="0" algn="l">
              <a:lnSpc>
                <a:spcPct val="150000"/>
              </a:lnSpc>
              <a:spcBef>
                <a:spcPts val="0"/>
              </a:spcBef>
              <a:spcAft>
                <a:spcPts val="0"/>
              </a:spcAft>
              <a:buClr>
                <a:schemeClr val="dk1"/>
              </a:buClr>
              <a:buSzPts val="1100"/>
              <a:buFont typeface="Arial"/>
              <a:buNone/>
            </a:pPr>
            <a:r>
              <a:rPr b="1" lang="en">
                <a:solidFill>
                  <a:schemeClr val="dk1"/>
                </a:solidFill>
              </a:rPr>
              <a:t>Be sure to include the following elements:</a:t>
            </a:r>
            <a:endParaRPr b="1">
              <a:solidFill>
                <a:schemeClr val="dk1"/>
              </a:solidFill>
            </a:endParaRPr>
          </a:p>
          <a:p>
            <a:pPr indent="0" lvl="0" marL="0" rtl="0" algn="l">
              <a:spcBef>
                <a:spcPts val="0"/>
              </a:spcBef>
              <a:spcAft>
                <a:spcPts val="0"/>
              </a:spcAft>
              <a:buNone/>
            </a:pPr>
            <a:r>
              <a:t/>
            </a:r>
            <a:endParaRPr/>
          </a:p>
        </p:txBody>
      </p:sp>
      <p:sp>
        <p:nvSpPr>
          <p:cNvPr id="1794" name="Google Shape;1794;p137"/>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sp>
        <p:nvSpPr>
          <p:cNvPr id="1795" name="Google Shape;1795;p137"/>
          <p:cNvSpPr/>
          <p:nvPr/>
        </p:nvSpPr>
        <p:spPr>
          <a:xfrm>
            <a:off x="1141275" y="154262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7"/>
          <p:cNvSpPr txBox="1"/>
          <p:nvPr>
            <p:ph idx="1" type="subTitle"/>
          </p:nvPr>
        </p:nvSpPr>
        <p:spPr>
          <a:xfrm>
            <a:off x="-12150" y="1579450"/>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Grid Layout </a:t>
            </a:r>
            <a:endParaRPr/>
          </a:p>
        </p:txBody>
      </p:sp>
      <p:sp>
        <p:nvSpPr>
          <p:cNvPr id="1797" name="Google Shape;1797;p137"/>
          <p:cNvSpPr/>
          <p:nvPr/>
        </p:nvSpPr>
        <p:spPr>
          <a:xfrm>
            <a:off x="1141350" y="213370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37"/>
          <p:cNvSpPr/>
          <p:nvPr/>
        </p:nvSpPr>
        <p:spPr>
          <a:xfrm>
            <a:off x="1141350" y="2724775"/>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37"/>
          <p:cNvSpPr/>
          <p:nvPr/>
        </p:nvSpPr>
        <p:spPr>
          <a:xfrm>
            <a:off x="1141350" y="33158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37"/>
          <p:cNvSpPr txBox="1"/>
          <p:nvPr>
            <p:ph idx="2" type="subTitle"/>
          </p:nvPr>
        </p:nvSpPr>
        <p:spPr>
          <a:xfrm>
            <a:off x="-12200" y="27447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Sidebar card</a:t>
            </a:r>
            <a:endParaRPr/>
          </a:p>
        </p:txBody>
      </p:sp>
      <p:sp>
        <p:nvSpPr>
          <p:cNvPr id="1801" name="Google Shape;1801;p137"/>
          <p:cNvSpPr txBox="1"/>
          <p:nvPr>
            <p:ph idx="3" type="subTitle"/>
          </p:nvPr>
        </p:nvSpPr>
        <p:spPr>
          <a:xfrm>
            <a:off x="-12250" y="3335825"/>
            <a:ext cx="65511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Thumbnail</a:t>
            </a:r>
            <a:endParaRPr/>
          </a:p>
        </p:txBody>
      </p:sp>
      <p:pic>
        <p:nvPicPr>
          <p:cNvPr id="1802" name="Google Shape;1802;p137"/>
          <p:cNvPicPr preferRelativeResize="0"/>
          <p:nvPr/>
        </p:nvPicPr>
        <p:blipFill rotWithShape="1">
          <a:blip r:embed="rId3">
            <a:alphaModFix/>
          </a:blip>
          <a:srcRect b="1830" l="0" r="0" t="1830"/>
          <a:stretch/>
        </p:blipFill>
        <p:spPr>
          <a:xfrm>
            <a:off x="429768" y="1566672"/>
            <a:ext cx="577804" cy="446400"/>
          </a:xfrm>
          <a:prstGeom prst="rect">
            <a:avLst/>
          </a:prstGeom>
          <a:noFill/>
          <a:ln>
            <a:noFill/>
          </a:ln>
        </p:spPr>
      </p:pic>
      <p:pic>
        <p:nvPicPr>
          <p:cNvPr id="1803" name="Google Shape;1803;p137"/>
          <p:cNvPicPr preferRelativeResize="0"/>
          <p:nvPr/>
        </p:nvPicPr>
        <p:blipFill rotWithShape="1">
          <a:blip r:embed="rId4">
            <a:alphaModFix/>
          </a:blip>
          <a:srcRect b="1820" l="0" r="0" t="1830"/>
          <a:stretch/>
        </p:blipFill>
        <p:spPr>
          <a:xfrm>
            <a:off x="429768" y="2153647"/>
            <a:ext cx="577804" cy="446400"/>
          </a:xfrm>
          <a:prstGeom prst="rect">
            <a:avLst/>
          </a:prstGeom>
          <a:noFill/>
          <a:ln>
            <a:noFill/>
          </a:ln>
        </p:spPr>
      </p:pic>
      <p:pic>
        <p:nvPicPr>
          <p:cNvPr id="1804" name="Google Shape;1804;p137"/>
          <p:cNvPicPr preferRelativeResize="0"/>
          <p:nvPr/>
        </p:nvPicPr>
        <p:blipFill rotWithShape="1">
          <a:blip r:embed="rId3">
            <a:alphaModFix/>
          </a:blip>
          <a:srcRect b="1830" l="0" r="0" t="1830"/>
          <a:stretch/>
        </p:blipFill>
        <p:spPr>
          <a:xfrm>
            <a:off x="429768" y="2744722"/>
            <a:ext cx="577804" cy="446400"/>
          </a:xfrm>
          <a:prstGeom prst="rect">
            <a:avLst/>
          </a:prstGeom>
          <a:noFill/>
          <a:ln>
            <a:noFill/>
          </a:ln>
        </p:spPr>
      </p:pic>
      <p:pic>
        <p:nvPicPr>
          <p:cNvPr id="1805" name="Google Shape;1805;p137"/>
          <p:cNvPicPr preferRelativeResize="0"/>
          <p:nvPr/>
        </p:nvPicPr>
        <p:blipFill rotWithShape="1">
          <a:blip r:embed="rId5">
            <a:alphaModFix/>
          </a:blip>
          <a:srcRect b="1820" l="0" r="0" t="1830"/>
          <a:stretch/>
        </p:blipFill>
        <p:spPr>
          <a:xfrm>
            <a:off x="429768" y="3345785"/>
            <a:ext cx="577804" cy="446400"/>
          </a:xfrm>
          <a:prstGeom prst="rect">
            <a:avLst/>
          </a:prstGeom>
          <a:noFill/>
          <a:ln>
            <a:noFill/>
          </a:ln>
        </p:spPr>
      </p:pic>
      <p:sp>
        <p:nvSpPr>
          <p:cNvPr id="1806" name="Google Shape;1806;p137"/>
          <p:cNvSpPr txBox="1"/>
          <p:nvPr>
            <p:ph idx="4" type="subTitle"/>
          </p:nvPr>
        </p:nvSpPr>
        <p:spPr>
          <a:xfrm>
            <a:off x="-12050" y="2163625"/>
            <a:ext cx="65847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Navbar</a:t>
            </a:r>
            <a:endParaRPr/>
          </a:p>
        </p:txBody>
      </p:sp>
      <p:sp>
        <p:nvSpPr>
          <p:cNvPr id="1807" name="Google Shape;1807;p137"/>
          <p:cNvSpPr/>
          <p:nvPr/>
        </p:nvSpPr>
        <p:spPr>
          <a:xfrm>
            <a:off x="1141450" y="3902550"/>
            <a:ext cx="54312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7"/>
          <p:cNvSpPr txBox="1"/>
          <p:nvPr>
            <p:ph idx="5" type="subTitle"/>
          </p:nvPr>
        </p:nvSpPr>
        <p:spPr>
          <a:xfrm>
            <a:off x="-12150" y="3922525"/>
            <a:ext cx="6228900" cy="446400"/>
          </a:xfrm>
          <a:prstGeom prst="rect">
            <a:avLst/>
          </a:prstGeom>
          <a:noFill/>
          <a:ln>
            <a:noFill/>
          </a:ln>
        </p:spPr>
        <p:txBody>
          <a:bodyPr anchorCtr="0" anchor="ctr" bIns="0" lIns="1417300" spcFirstLastPara="1" rIns="457200" wrap="square" tIns="0">
            <a:noAutofit/>
          </a:bodyPr>
          <a:lstStyle/>
          <a:p>
            <a:pPr indent="0" lvl="0" marL="0" rtl="0" algn="l">
              <a:spcBef>
                <a:spcPts val="0"/>
              </a:spcBef>
              <a:spcAft>
                <a:spcPts val="0"/>
              </a:spcAft>
              <a:buNone/>
            </a:pPr>
            <a:r>
              <a:rPr lang="en"/>
              <a:t>Additional details will be sent to you via Slack. </a:t>
            </a:r>
            <a:endParaRPr/>
          </a:p>
        </p:txBody>
      </p:sp>
      <p:pic>
        <p:nvPicPr>
          <p:cNvPr id="1809" name="Google Shape;1809;p137"/>
          <p:cNvPicPr preferRelativeResize="0"/>
          <p:nvPr/>
        </p:nvPicPr>
        <p:blipFill rotWithShape="1">
          <a:blip r:embed="rId6">
            <a:alphaModFix/>
          </a:blip>
          <a:srcRect b="238" l="0" r="0" t="228"/>
          <a:stretch/>
        </p:blipFill>
        <p:spPr>
          <a:xfrm>
            <a:off x="429868" y="3932485"/>
            <a:ext cx="577805" cy="4464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3" name="Shape 1813"/>
        <p:cNvGrpSpPr/>
        <p:nvPr/>
      </p:nvGrpSpPr>
      <p:grpSpPr>
        <a:xfrm>
          <a:off x="0" y="0"/>
          <a:ext cx="0" cy="0"/>
          <a:chOff x="0" y="0"/>
          <a:chExt cx="0" cy="0"/>
        </a:xfrm>
      </p:grpSpPr>
      <p:sp>
        <p:nvSpPr>
          <p:cNvPr id="1814" name="Google Shape;1814;p1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15" name="Google Shape;1815;p138"/>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Challenge: </a:t>
            </a:r>
            <a:r>
              <a:rPr lang="en">
                <a:latin typeface="Roboto Light"/>
                <a:ea typeface="Roboto Light"/>
                <a:cs typeface="Roboto Light"/>
                <a:sym typeface="Roboto Light"/>
              </a:rPr>
              <a:t>Bootstrap Wireframe</a:t>
            </a:r>
            <a:endParaRPr>
              <a:latin typeface="Roboto Light"/>
              <a:ea typeface="Roboto Light"/>
              <a:cs typeface="Roboto Light"/>
              <a:sym typeface="Roboto Light"/>
            </a:endParaRPr>
          </a:p>
        </p:txBody>
      </p:sp>
      <p:sp>
        <p:nvSpPr>
          <p:cNvPr id="1816" name="Google Shape;1816;p138"/>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30 minutes</a:t>
            </a:r>
            <a:endParaRPr/>
          </a:p>
        </p:txBody>
      </p:sp>
      <p:pic>
        <p:nvPicPr>
          <p:cNvPr id="1817" name="Google Shape;1817;p138"/>
          <p:cNvPicPr preferRelativeResize="0"/>
          <p:nvPr/>
        </p:nvPicPr>
        <p:blipFill>
          <a:blip r:embed="rId3">
            <a:alphaModFix/>
          </a:blip>
          <a:stretch>
            <a:fillRect/>
          </a:stretch>
        </p:blipFill>
        <p:spPr>
          <a:xfrm>
            <a:off x="152400" y="1468990"/>
            <a:ext cx="8839199" cy="2292336"/>
          </a:xfrm>
          <a:prstGeom prst="rect">
            <a:avLst/>
          </a:prstGeom>
          <a:noFill/>
          <a:ln>
            <a:noFill/>
          </a:ln>
        </p:spPr>
      </p:pic>
      <p:sp>
        <p:nvSpPr>
          <p:cNvPr id="1818" name="Google Shape;1818;p138"/>
          <p:cNvSpPr txBox="1"/>
          <p:nvPr/>
        </p:nvSpPr>
        <p:spPr>
          <a:xfrm>
            <a:off x="152400" y="1041350"/>
            <a:ext cx="3234300" cy="5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Roboto"/>
                <a:ea typeface="Roboto"/>
                <a:cs typeface="Roboto"/>
                <a:sym typeface="Roboto"/>
              </a:rPr>
              <a:t>Example:</a:t>
            </a:r>
            <a:endParaRPr sz="2400">
              <a:latin typeface="Roboto"/>
              <a:ea typeface="Roboto"/>
              <a:cs typeface="Roboto"/>
              <a:sym typeface="Roboto"/>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Google Shape;1823;p1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Common Questions</a:t>
            </a:r>
            <a:endParaRPr>
              <a:solidFill>
                <a:schemeClr val="dk1"/>
              </a:solidFill>
            </a:endParaRPr>
          </a:p>
          <a:p>
            <a:pPr indent="0" lvl="0" marL="0" rtl="0" algn="l">
              <a:spcBef>
                <a:spcPts val="0"/>
              </a:spcBef>
              <a:spcAft>
                <a:spcPts val="0"/>
              </a:spcAft>
              <a:buNone/>
            </a:pPr>
            <a:r>
              <a:t/>
            </a:r>
            <a:endParaRPr/>
          </a:p>
        </p:txBody>
      </p:sp>
      <p:sp>
        <p:nvSpPr>
          <p:cNvPr id="1824" name="Google Shape;1824;p1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25" name="Google Shape;1825;p1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26" name="Google Shape;1826;p139"/>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reverse the order (i.</a:t>
            </a:r>
            <a:r>
              <a:rPr b="1" lang="en" sz="1200">
                <a:solidFill>
                  <a:schemeClr val="dk1"/>
                </a:solidFill>
              </a:rPr>
              <a:t>e</a:t>
            </a:r>
            <a:r>
              <a:rPr b="1" lang="en" sz="1200">
                <a:solidFill>
                  <a:schemeClr val="dk1"/>
                </a:solidFill>
              </a:rPr>
              <a:t>., rows inside columns)?</a:t>
            </a:r>
            <a:r>
              <a:rPr lang="en" sz="1200">
                <a:solidFill>
                  <a:schemeClr val="dk1"/>
                </a:solidFill>
              </a:rPr>
              <a:t> Not typically. Columns should go inside of rows. You can create sub-rows inside columns, but they must be inside of a row of their own.</a:t>
            </a:r>
            <a:endParaRPr/>
          </a:p>
        </p:txBody>
      </p:sp>
      <p:sp>
        <p:nvSpPr>
          <p:cNvPr id="1827" name="Google Shape;1827;p139"/>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Can I avoid having a container? </a:t>
            </a:r>
            <a:r>
              <a:rPr lang="en" sz="1200">
                <a:solidFill>
                  <a:schemeClr val="dk1"/>
                </a:solidFill>
              </a:rPr>
              <a:t>You could, but it will mess things up. Just throw in a container. So, no.</a:t>
            </a:r>
            <a:endParaRPr/>
          </a:p>
        </p:txBody>
      </p:sp>
      <p:sp>
        <p:nvSpPr>
          <p:cNvPr id="1828" name="Google Shape;1828;p139"/>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I have more than 12 columns? </a:t>
            </a:r>
            <a:r>
              <a:rPr lang="en" sz="1200">
                <a:solidFill>
                  <a:schemeClr val="dk1"/>
                </a:solidFill>
              </a:rPr>
              <a:t>Your bootstrap grid won’t behave as expected. Don’t go past 12.</a:t>
            </a:r>
            <a:endParaRPr/>
          </a:p>
        </p:txBody>
      </p:sp>
      <p:sp>
        <p:nvSpPr>
          <p:cNvPr id="1829" name="Google Shape;1829;p139"/>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solidFill>
                  <a:schemeClr val="dk1"/>
                </a:solidFill>
              </a:rPr>
              <a:t>What if my columns don’t add up to 12?</a:t>
            </a:r>
            <a:r>
              <a:rPr lang="en" sz="1200">
                <a:solidFill>
                  <a:schemeClr val="dk1"/>
                </a:solidFill>
              </a:rPr>
              <a:t> You will have empty space at the end. Be careful, because the next column you add in the row will fill up the empty space—sometimes without your intention.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pic>
        <p:nvPicPr>
          <p:cNvPr id="1834" name="Google Shape;1834;p140"/>
          <p:cNvPicPr preferRelativeResize="0"/>
          <p:nvPr/>
        </p:nvPicPr>
        <p:blipFill>
          <a:blip r:embed="rId3">
            <a:alphaModFix/>
          </a:blip>
          <a:stretch>
            <a:fillRect/>
          </a:stretch>
        </p:blipFill>
        <p:spPr>
          <a:xfrm>
            <a:off x="2837988" y="276738"/>
            <a:ext cx="3468024" cy="4590024"/>
          </a:xfrm>
          <a:prstGeom prst="rect">
            <a:avLst/>
          </a:prstGeom>
          <a:noFill/>
          <a:ln>
            <a:noFill/>
          </a:ln>
        </p:spPr>
      </p:pic>
      <p:sp>
        <p:nvSpPr>
          <p:cNvPr id="1835" name="Google Shape;1835;p1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69"/>
          <p:cNvSpPr txBox="1"/>
          <p:nvPr>
            <p:ph type="title"/>
          </p:nvPr>
        </p:nvSpPr>
        <p:spPr>
          <a:xfrm>
            <a:off x="2544050" y="15456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Focus!</a:t>
            </a:r>
            <a:endParaRPr b="1"/>
          </a:p>
          <a:p>
            <a:pPr indent="0" lvl="0" marL="0" rtl="0" algn="l">
              <a:spcBef>
                <a:spcPts val="0"/>
              </a:spcBef>
              <a:spcAft>
                <a:spcPts val="0"/>
              </a:spcAft>
              <a:buNone/>
            </a:pPr>
            <a:r>
              <a:rPr lang="en">
                <a:latin typeface="Roboto Light"/>
                <a:ea typeface="Roboto Light"/>
                <a:cs typeface="Roboto Light"/>
                <a:sym typeface="Roboto Light"/>
              </a:rPr>
              <a:t>This stuff is important.</a:t>
            </a:r>
            <a:endParaRPr>
              <a:latin typeface="Roboto Light"/>
              <a:ea typeface="Roboto Light"/>
              <a:cs typeface="Roboto Light"/>
              <a:sym typeface="Roboto Light"/>
            </a:endParaRPr>
          </a:p>
        </p:txBody>
      </p:sp>
      <p:sp>
        <p:nvSpPr>
          <p:cNvPr id="1116" name="Google Shape;1116;p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9" name="Shape 1839"/>
        <p:cNvGrpSpPr/>
        <p:nvPr/>
      </p:nvGrpSpPr>
      <p:grpSpPr>
        <a:xfrm>
          <a:off x="0" y="0"/>
          <a:ext cx="0" cy="0"/>
          <a:chOff x="0" y="0"/>
          <a:chExt cx="0" cy="0"/>
        </a:xfrm>
      </p:grpSpPr>
      <p:sp>
        <p:nvSpPr>
          <p:cNvPr id="1840" name="Google Shape;1840;p14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Mobile Responsiveness (HW)</a:t>
            </a:r>
            <a:endParaRPr/>
          </a:p>
        </p:txBody>
      </p:sp>
      <p:sp>
        <p:nvSpPr>
          <p:cNvPr id="1841" name="Google Shape;1841;p1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sp>
        <p:nvSpPr>
          <p:cNvPr id="1846" name="Google Shape;1846;p142"/>
          <p:cNvSpPr txBox="1"/>
          <p:nvPr>
            <p:ph type="title"/>
          </p:nvPr>
        </p:nvSpPr>
        <p:spPr>
          <a:xfrm>
            <a:off x="2544050" y="1393275"/>
            <a:ext cx="57702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Pay Attention</a:t>
            </a:r>
            <a:r>
              <a:rPr b="1" lang="en"/>
              <a:t>!</a:t>
            </a:r>
            <a:endParaRPr b="1"/>
          </a:p>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This next section matters a lot for your homework.</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1847" name="Google Shape;1847;p1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1" name="Shape 1851"/>
        <p:cNvGrpSpPr/>
        <p:nvPr/>
      </p:nvGrpSpPr>
      <p:grpSpPr>
        <a:xfrm>
          <a:off x="0" y="0"/>
          <a:ext cx="0" cy="0"/>
          <a:chOff x="0" y="0"/>
          <a:chExt cx="0" cy="0"/>
        </a:xfrm>
      </p:grpSpPr>
      <p:sp>
        <p:nvSpPr>
          <p:cNvPr id="1852" name="Google Shape;1852;p1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Media Queries</a:t>
            </a:r>
            <a:endParaRPr/>
          </a:p>
        </p:txBody>
      </p:sp>
      <p:sp>
        <p:nvSpPr>
          <p:cNvPr id="1853" name="Google Shape;1853;p14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1854" name="Google Shape;1854;p143"/>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a:t>Media queries</a:t>
            </a:r>
            <a:r>
              <a:rPr lang="en"/>
              <a:t> define how CSS styles are applied in relation to the characteristics of the device viewport.</a:t>
            </a:r>
            <a:endParaRPr/>
          </a:p>
        </p:txBody>
      </p:sp>
      <p:sp>
        <p:nvSpPr>
          <p:cNvPr id="1855" name="Google Shape;1855;p143"/>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Through media queries, we can change the way a webpage is displayed based on width, height, orientation, and even media type (screen, paper, braille, etc.). </a:t>
            </a:r>
            <a:endParaRPr/>
          </a:p>
        </p:txBody>
      </p:sp>
      <p:sp>
        <p:nvSpPr>
          <p:cNvPr id="1856" name="Google Shape;1856;p143"/>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Bootstrap uses media queries extensively to help you create mobile-responsive websites. </a:t>
            </a:r>
            <a:endParaRPr/>
          </a:p>
        </p:txBody>
      </p:sp>
      <p:sp>
        <p:nvSpPr>
          <p:cNvPr id="1857" name="Google Shape;1857;p143"/>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a:t>But remember! Media queries must be declared last.</a:t>
            </a:r>
            <a:endParaRPr/>
          </a:p>
        </p:txBody>
      </p:sp>
      <p:sp>
        <p:nvSpPr>
          <p:cNvPr id="1858" name="Google Shape;1858;p1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2" name="Shape 1862"/>
        <p:cNvGrpSpPr/>
        <p:nvPr/>
      </p:nvGrpSpPr>
      <p:grpSpPr>
        <a:xfrm>
          <a:off x="0" y="0"/>
          <a:ext cx="0" cy="0"/>
          <a:chOff x="0" y="0"/>
          <a:chExt cx="0" cy="0"/>
        </a:xfrm>
      </p:grpSpPr>
      <p:sp>
        <p:nvSpPr>
          <p:cNvPr id="1863" name="Google Shape;1863;p144"/>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Media Queries</a:t>
            </a:r>
            <a:endParaRPr/>
          </a:p>
        </p:txBody>
      </p:sp>
      <p:sp>
        <p:nvSpPr>
          <p:cNvPr id="1864" name="Google Shape;1864;p1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8" name="Shape 1868"/>
        <p:cNvGrpSpPr/>
        <p:nvPr/>
      </p:nvGrpSpPr>
      <p:grpSpPr>
        <a:xfrm>
          <a:off x="0" y="0"/>
          <a:ext cx="0" cy="0"/>
          <a:chOff x="0" y="0"/>
          <a:chExt cx="0" cy="0"/>
        </a:xfrm>
      </p:grpSpPr>
      <p:sp>
        <p:nvSpPr>
          <p:cNvPr id="1869" name="Google Shape;1869;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Explain Media Queries</a:t>
            </a:r>
            <a:endParaRPr/>
          </a:p>
        </p:txBody>
      </p:sp>
      <p:sp>
        <p:nvSpPr>
          <p:cNvPr id="1870" name="Google Shape;1870;p1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Explain to your partner what the following CSS code does:</a:t>
            </a:r>
            <a:endParaRPr/>
          </a:p>
        </p:txBody>
      </p:sp>
      <p:sp>
        <p:nvSpPr>
          <p:cNvPr id="1871" name="Google Shape;1871;p14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 </a:t>
            </a:r>
            <a:r>
              <a:rPr lang="en"/>
              <a:t>2 Minutes</a:t>
            </a:r>
            <a:endParaRPr/>
          </a:p>
        </p:txBody>
      </p:sp>
      <p:sp>
        <p:nvSpPr>
          <p:cNvPr id="1872" name="Google Shape;1872;p1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1873" name="Google Shape;1873;p145"/>
          <p:cNvSpPr txBox="1"/>
          <p:nvPr/>
        </p:nvSpPr>
        <p:spPr>
          <a:xfrm>
            <a:off x="413200" y="1262875"/>
            <a:ext cx="6087300" cy="32901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0000"/>
                </a:solidFill>
                <a:latin typeface="Inconsolata"/>
                <a:ea typeface="Inconsolata"/>
                <a:cs typeface="Inconsolata"/>
                <a:sym typeface="Inconsolata"/>
              </a:rPr>
              <a:t>@media</a:t>
            </a: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screen</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and</a:t>
            </a: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max-width</a:t>
            </a:r>
            <a:r>
              <a:rPr lang="en" sz="2200">
                <a:solidFill>
                  <a:srgbClr val="FFFFFF"/>
                </a:solidFill>
                <a:latin typeface="Inconsolata"/>
                <a:ea typeface="Inconsolata"/>
                <a:cs typeface="Inconsolata"/>
                <a:sym typeface="Inconsolata"/>
              </a:rPr>
              <a:t>: </a:t>
            </a:r>
            <a:r>
              <a:rPr lang="en" sz="2200">
                <a:solidFill>
                  <a:srgbClr val="9900FF"/>
                </a:solidFill>
                <a:latin typeface="Inconsolata"/>
                <a:ea typeface="Inconsolata"/>
                <a:cs typeface="Inconsolata"/>
                <a:sym typeface="Inconsolata"/>
              </a:rPr>
              <a:t>768</a:t>
            </a:r>
            <a:r>
              <a:rPr lang="en" sz="2200">
                <a:solidFill>
                  <a:srgbClr val="FF0000"/>
                </a:solidFill>
                <a:latin typeface="Inconsolata"/>
                <a:ea typeface="Inconsolata"/>
                <a:cs typeface="Inconsolata"/>
                <a:sym typeface="Inconsolata"/>
              </a:rPr>
              <a:t>px</a:t>
            </a: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	</a:t>
            </a:r>
            <a:r>
              <a:rPr lang="en" sz="2200">
                <a:solidFill>
                  <a:srgbClr val="00FF00"/>
                </a:solidFill>
                <a:latin typeface="Inconsolata"/>
                <a:ea typeface="Inconsolata"/>
                <a:cs typeface="Inconsolata"/>
                <a:sym typeface="Inconsolata"/>
              </a:rPr>
              <a:t>b</a:t>
            </a:r>
            <a:r>
              <a:rPr lang="en" sz="2200">
                <a:solidFill>
                  <a:srgbClr val="00FF00"/>
                </a:solidFill>
                <a:latin typeface="Inconsolata"/>
                <a:ea typeface="Inconsolata"/>
                <a:cs typeface="Inconsolata"/>
                <a:sym typeface="Inconsolata"/>
              </a:rPr>
              <a:t>ody</a:t>
            </a:r>
            <a:r>
              <a:rPr lang="en" sz="2200">
                <a:solidFill>
                  <a:srgbClr val="FFFFFF"/>
                </a:solidFill>
                <a:latin typeface="Inconsolata"/>
                <a:ea typeface="Inconsolata"/>
                <a:cs typeface="Inconsolata"/>
                <a:sym typeface="Inconsolata"/>
              </a:rPr>
              <a:t> {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b</a:t>
            </a:r>
            <a:r>
              <a:rPr lang="en" sz="2200">
                <a:solidFill>
                  <a:srgbClr val="00FFFF"/>
                </a:solidFill>
                <a:latin typeface="Inconsolata"/>
                <a:ea typeface="Inconsolata"/>
                <a:cs typeface="Inconsolata"/>
                <a:sym typeface="Inconsolata"/>
              </a:rPr>
              <a:t>ackground-color</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#333</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457200" lvl="0" marL="0" rtl="0" algn="l">
              <a:spcBef>
                <a:spcPts val="1200"/>
              </a:spcBef>
              <a:spcAft>
                <a:spcPts val="0"/>
              </a:spcAft>
              <a:buNone/>
            </a:pPr>
            <a:r>
              <a:rPr lang="en" sz="2200">
                <a:solidFill>
                  <a:srgbClr val="00FF00"/>
                </a:solidFill>
                <a:latin typeface="Inconsolata"/>
                <a:ea typeface="Inconsolata"/>
                <a:cs typeface="Inconsolata"/>
                <a:sym typeface="Inconsolata"/>
              </a:rPr>
              <a:t>.wrapper</a:t>
            </a:r>
            <a:r>
              <a:rPr lang="en" sz="2200">
                <a:solidFill>
                  <a:srgbClr val="FFFFFF"/>
                </a:solidFill>
                <a:latin typeface="Inconsolata"/>
                <a:ea typeface="Inconsolata"/>
                <a:cs typeface="Inconsolata"/>
                <a:sym typeface="Inconsolata"/>
              </a:rPr>
              <a:t> {</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r>
              <a:rPr lang="en" sz="2200">
                <a:solidFill>
                  <a:srgbClr val="00FFFF"/>
                </a:solidFill>
                <a:latin typeface="Inconsolata"/>
                <a:ea typeface="Inconsolata"/>
                <a:cs typeface="Inconsolata"/>
                <a:sym typeface="Inconsolata"/>
              </a:rPr>
              <a:t>width:</a:t>
            </a:r>
            <a:r>
              <a:rPr lang="en" sz="2200">
                <a:solidFill>
                  <a:srgbClr val="FFFFFF"/>
                </a:solidFill>
                <a:latin typeface="Inconsolata"/>
                <a:ea typeface="Inconsolata"/>
                <a:cs typeface="Inconsolata"/>
                <a:sym typeface="Inconsolata"/>
              </a:rPr>
              <a:t> </a:t>
            </a:r>
            <a:r>
              <a:rPr lang="en" sz="2200">
                <a:solidFill>
                  <a:srgbClr val="FF0000"/>
                </a:solidFill>
                <a:latin typeface="Inconsolata"/>
                <a:ea typeface="Inconsolata"/>
                <a:cs typeface="Inconsolata"/>
                <a:sym typeface="Inconsolata"/>
              </a:rPr>
              <a:t>600px</a:t>
            </a:r>
            <a:r>
              <a:rPr lang="en" sz="2200">
                <a:solidFill>
                  <a:srgbClr val="FFFFFF"/>
                </a:solidFill>
                <a:latin typeface="Inconsolata"/>
                <a:ea typeface="Inconsolata"/>
                <a:cs typeface="Inconsolata"/>
                <a:sym typeface="Inconsolata"/>
              </a:rPr>
              <a:t>;</a:t>
            </a:r>
            <a:br>
              <a:rPr lang="en" sz="2200">
                <a:solidFill>
                  <a:srgbClr val="FFFFFF"/>
                </a:solidFill>
                <a:latin typeface="Inconsolata"/>
                <a:ea typeface="Inconsolata"/>
                <a:cs typeface="Inconsolata"/>
                <a:sym typeface="Inconsolata"/>
              </a:rPr>
            </a:br>
            <a:r>
              <a:rPr lang="en" sz="2200">
                <a:solidFill>
                  <a:srgbClr val="FFFFFF"/>
                </a:solidFill>
                <a:latin typeface="Inconsolata"/>
                <a:ea typeface="Inconsolata"/>
                <a:cs typeface="Inconsolata"/>
                <a:sym typeface="Inconsolata"/>
              </a:rPr>
              <a:t>	}</a:t>
            </a:r>
            <a:endParaRPr sz="2200">
              <a:solidFill>
                <a:srgbClr val="FFFFFF"/>
              </a:solidFill>
              <a:latin typeface="Inconsolata"/>
              <a:ea typeface="Inconsolata"/>
              <a:cs typeface="Inconsolata"/>
              <a:sym typeface="Inconsolata"/>
            </a:endParaRPr>
          </a:p>
          <a:p>
            <a:pPr indent="0" lvl="0" marL="0" rtl="0" algn="l">
              <a:spcBef>
                <a:spcPts val="1200"/>
              </a:spcBef>
              <a:spcAft>
                <a:spcPts val="0"/>
              </a:spcAft>
              <a:buNone/>
            </a:pPr>
            <a:r>
              <a:rPr lang="en" sz="2200">
                <a:solidFill>
                  <a:srgbClr val="FFFFFF"/>
                </a:solidFill>
                <a:latin typeface="Inconsolata"/>
                <a:ea typeface="Inconsolata"/>
                <a:cs typeface="Inconsolata"/>
                <a:sym typeface="Inconsolata"/>
              </a:rPr>
              <a:t>}</a:t>
            </a:r>
            <a:endParaRPr sz="2200">
              <a:solidFill>
                <a:srgbClr val="FFFFFF"/>
              </a:solidFill>
              <a:latin typeface="Inconsolata"/>
              <a:ea typeface="Inconsolata"/>
              <a:cs typeface="Inconsolata"/>
              <a:sym typeface="Inconsolata"/>
            </a:endParaRPr>
          </a:p>
          <a:p>
            <a:pPr indent="0" lvl="0" marL="0" rtl="0" algn="l">
              <a:spcBef>
                <a:spcPts val="1200"/>
              </a:spcBef>
              <a:spcAft>
                <a:spcPts val="1200"/>
              </a:spcAft>
              <a:buNone/>
            </a:pPr>
            <a:r>
              <a:t/>
            </a:r>
            <a:endParaRPr sz="2200">
              <a:solidFill>
                <a:srgbClr val="FFFFFF"/>
              </a:solidFill>
              <a:latin typeface="Inconsolata"/>
              <a:ea typeface="Inconsolata"/>
              <a:cs typeface="Inconsolata"/>
              <a:sym typeface="Inconsolata"/>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Google Shape;1878;p146"/>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a:t>
            </a:r>
            <a:endParaRPr b="1" sz="3000"/>
          </a:p>
          <a:p>
            <a:pPr indent="0" lvl="0" marL="0" rtl="0" algn="l">
              <a:spcBef>
                <a:spcPts val="0"/>
              </a:spcBef>
              <a:spcAft>
                <a:spcPts val="0"/>
              </a:spcAft>
              <a:buClr>
                <a:schemeClr val="dk1"/>
              </a:buClr>
              <a:buSzPts val="1100"/>
              <a:buFont typeface="Arial"/>
              <a:buNone/>
            </a:pPr>
            <a:r>
              <a:rPr lang="en" sz="3000">
                <a:latin typeface="Roboto Light"/>
                <a:ea typeface="Roboto Light"/>
                <a:cs typeface="Roboto Light"/>
                <a:sym typeface="Roboto Light"/>
              </a:rPr>
              <a:t>Build Media Query </a:t>
            </a:r>
            <a:endParaRPr sz="30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1800"/>
          </a:p>
          <a:p>
            <a:pPr indent="0" lvl="0" marL="0" rtl="0" algn="l">
              <a:spcBef>
                <a:spcPts val="0"/>
              </a:spcBef>
              <a:spcAft>
                <a:spcPts val="0"/>
              </a:spcAft>
              <a:buClr>
                <a:schemeClr val="dk1"/>
              </a:buClr>
              <a:buSzPts val="1100"/>
              <a:buFont typeface="Arial"/>
              <a:buNone/>
            </a:pPr>
            <a:r>
              <a:rPr lang="en" sz="1800"/>
              <a:t>(Follow the steps sent to you via Slack)</a:t>
            </a:r>
            <a:endParaRPr sz="18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879" name="Google Shape;1879;p14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1880" name="Google Shape;1880;p1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4" name="Shape 1884"/>
        <p:cNvGrpSpPr/>
        <p:nvPr/>
      </p:nvGrpSpPr>
      <p:grpSpPr>
        <a:xfrm>
          <a:off x="0" y="0"/>
          <a:ext cx="0" cy="0"/>
          <a:chOff x="0" y="0"/>
          <a:chExt cx="0" cy="0"/>
        </a:xfrm>
      </p:grpSpPr>
      <p:sp>
        <p:nvSpPr>
          <p:cNvPr id="1885" name="Google Shape;1885;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886" name="Google Shape;1886;p147"/>
          <p:cNvSpPr/>
          <p:nvPr/>
        </p:nvSpPr>
        <p:spPr>
          <a:xfrm>
            <a:off x="1362456" y="10716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47"/>
          <p:cNvSpPr txBox="1"/>
          <p:nvPr>
            <p:ph idx="1" type="subTitle"/>
          </p:nvPr>
        </p:nvSpPr>
        <p:spPr>
          <a:xfrm>
            <a:off x="25" y="10908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sz="1300">
                <a:latin typeface="Roboto"/>
                <a:ea typeface="Roboto"/>
                <a:cs typeface="Roboto"/>
                <a:sym typeface="Roboto"/>
              </a:rPr>
              <a:t>Viewport</a:t>
            </a:r>
            <a:r>
              <a:rPr lang="en" sz="1300">
                <a:latin typeface="Roboto"/>
                <a:ea typeface="Roboto"/>
                <a:cs typeface="Roboto"/>
                <a:sym typeface="Roboto"/>
              </a:rPr>
              <a:t> refers to the display being used to view the website.</a:t>
            </a:r>
            <a:endParaRPr sz="1300">
              <a:latin typeface="Roboto"/>
              <a:ea typeface="Roboto"/>
              <a:cs typeface="Roboto"/>
              <a:sym typeface="Roboto"/>
            </a:endParaRPr>
          </a:p>
        </p:txBody>
      </p:sp>
      <p:sp>
        <p:nvSpPr>
          <p:cNvPr id="1888" name="Google Shape;1888;p147"/>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47"/>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47"/>
          <p:cNvSpPr txBox="1"/>
          <p:nvPr>
            <p:ph idx="2" type="subTitle"/>
          </p:nvPr>
        </p:nvSpPr>
        <p:spPr>
          <a:xfrm>
            <a:off x="-12175" y="1852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By default, mobile devices with small-screen, high-resolution viewports can render content at a typical desktop screen ratio (scaled down at the smaller screen size).</a:t>
            </a:r>
            <a:endParaRPr sz="1300">
              <a:latin typeface="Roboto"/>
              <a:ea typeface="Roboto"/>
              <a:cs typeface="Roboto"/>
              <a:sym typeface="Roboto"/>
            </a:endParaRPr>
          </a:p>
        </p:txBody>
      </p:sp>
      <p:sp>
        <p:nvSpPr>
          <p:cNvPr id="1891" name="Google Shape;1891;p147"/>
          <p:cNvSpPr txBox="1"/>
          <p:nvPr>
            <p:ph idx="3" type="subTitle"/>
          </p:nvPr>
        </p:nvSpPr>
        <p:spPr>
          <a:xfrm>
            <a:off x="10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300">
                <a:latin typeface="Roboto"/>
                <a:ea typeface="Roboto"/>
                <a:cs typeface="Roboto"/>
                <a:sym typeface="Roboto"/>
              </a:rPr>
              <a:t>Use a </a:t>
            </a:r>
            <a:r>
              <a:rPr lang="en" sz="1300">
                <a:latin typeface="Courier New"/>
                <a:ea typeface="Courier New"/>
                <a:cs typeface="Courier New"/>
                <a:sym typeface="Courier New"/>
              </a:rPr>
              <a:t>meta</a:t>
            </a:r>
            <a:r>
              <a:rPr lang="en" sz="1300">
                <a:latin typeface="Roboto"/>
                <a:ea typeface="Roboto"/>
                <a:cs typeface="Roboto"/>
                <a:sym typeface="Roboto"/>
              </a:rPr>
              <a:t> tag to specify that a webpage should scale its content to the width of its current viewport.</a:t>
            </a:r>
            <a:endParaRPr sz="1300">
              <a:latin typeface="Roboto"/>
              <a:ea typeface="Roboto"/>
              <a:cs typeface="Roboto"/>
              <a:sym typeface="Roboto"/>
            </a:endParaRPr>
          </a:p>
        </p:txBody>
      </p:sp>
      <p:pic>
        <p:nvPicPr>
          <p:cNvPr id="1892" name="Google Shape;1892;p147"/>
          <p:cNvPicPr preferRelativeResize="0"/>
          <p:nvPr/>
        </p:nvPicPr>
        <p:blipFill rotWithShape="1">
          <a:blip r:embed="rId3">
            <a:alphaModFix/>
          </a:blip>
          <a:srcRect b="1830" l="0" r="0" t="1830"/>
          <a:stretch/>
        </p:blipFill>
        <p:spPr>
          <a:xfrm>
            <a:off x="429768" y="1085436"/>
            <a:ext cx="785567" cy="606900"/>
          </a:xfrm>
          <a:prstGeom prst="rect">
            <a:avLst/>
          </a:prstGeom>
          <a:noFill/>
          <a:ln>
            <a:noFill/>
          </a:ln>
        </p:spPr>
      </p:pic>
      <p:pic>
        <p:nvPicPr>
          <p:cNvPr id="1893" name="Google Shape;1893;p147"/>
          <p:cNvPicPr preferRelativeResize="0"/>
          <p:nvPr/>
        </p:nvPicPr>
        <p:blipFill rotWithShape="1">
          <a:blip r:embed="rId4">
            <a:alphaModFix/>
          </a:blip>
          <a:srcRect b="238" l="0" r="0" t="228"/>
          <a:stretch/>
        </p:blipFill>
        <p:spPr>
          <a:xfrm>
            <a:off x="429768" y="1857948"/>
            <a:ext cx="785566" cy="606900"/>
          </a:xfrm>
          <a:prstGeom prst="rect">
            <a:avLst/>
          </a:prstGeom>
          <a:noFill/>
          <a:ln>
            <a:noFill/>
          </a:ln>
        </p:spPr>
      </p:pic>
      <p:pic>
        <p:nvPicPr>
          <p:cNvPr id="1894" name="Google Shape;1894;p147"/>
          <p:cNvPicPr preferRelativeResize="0"/>
          <p:nvPr/>
        </p:nvPicPr>
        <p:blipFill rotWithShape="1">
          <a:blip r:embed="rId5">
            <a:alphaModFix/>
          </a:blip>
          <a:srcRect b="1830" l="0" r="0" t="1830"/>
          <a:stretch/>
        </p:blipFill>
        <p:spPr>
          <a:xfrm>
            <a:off x="429768" y="2625048"/>
            <a:ext cx="785566" cy="606900"/>
          </a:xfrm>
          <a:prstGeom prst="rect">
            <a:avLst/>
          </a:prstGeom>
          <a:noFill/>
          <a:ln>
            <a:noFill/>
          </a:ln>
        </p:spPr>
      </p:pic>
      <p:sp>
        <p:nvSpPr>
          <p:cNvPr id="1895" name="Google Shape;1895;p1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pic>
        <p:nvPicPr>
          <p:cNvPr id="1900" name="Google Shape;1900;p148"/>
          <p:cNvPicPr preferRelativeResize="0"/>
          <p:nvPr/>
        </p:nvPicPr>
        <p:blipFill rotWithShape="1">
          <a:blip r:embed="rId3">
            <a:alphaModFix/>
          </a:blip>
          <a:srcRect b="0" l="0" r="0" t="0"/>
          <a:stretch/>
        </p:blipFill>
        <p:spPr>
          <a:xfrm>
            <a:off x="5076424" y="1133153"/>
            <a:ext cx="2079525" cy="3691121"/>
          </a:xfrm>
          <a:prstGeom prst="rect">
            <a:avLst/>
          </a:prstGeom>
          <a:noFill/>
          <a:ln>
            <a:noFill/>
          </a:ln>
        </p:spPr>
      </p:pic>
      <p:pic>
        <p:nvPicPr>
          <p:cNvPr id="1901" name="Google Shape;1901;p148"/>
          <p:cNvPicPr preferRelativeResize="0"/>
          <p:nvPr/>
        </p:nvPicPr>
        <p:blipFill rotWithShape="1">
          <a:blip r:embed="rId4">
            <a:alphaModFix/>
          </a:blip>
          <a:srcRect b="0" l="0" r="0" t="0"/>
          <a:stretch/>
        </p:blipFill>
        <p:spPr>
          <a:xfrm>
            <a:off x="458550" y="1133174"/>
            <a:ext cx="2079525" cy="3691100"/>
          </a:xfrm>
          <a:prstGeom prst="rect">
            <a:avLst/>
          </a:prstGeom>
          <a:noFill/>
          <a:ln>
            <a:noFill/>
          </a:ln>
        </p:spPr>
      </p:pic>
      <p:sp>
        <p:nvSpPr>
          <p:cNvPr id="1902" name="Google Shape;1902;p1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a:t>
            </a:r>
            <a:endParaRPr/>
          </a:p>
        </p:txBody>
      </p:sp>
      <p:sp>
        <p:nvSpPr>
          <p:cNvPr id="1903" name="Google Shape;1903;p14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Without</a:t>
            </a:r>
            <a:r>
              <a:rPr lang="en"/>
              <a:t> Viewport content scaling			</a:t>
            </a:r>
            <a:r>
              <a:rPr b="1" lang="en"/>
              <a:t>With</a:t>
            </a:r>
            <a:r>
              <a:rPr lang="en"/>
              <a:t> Viewport content scaling</a:t>
            </a:r>
            <a:endParaRPr/>
          </a:p>
        </p:txBody>
      </p:sp>
      <p:sp>
        <p:nvSpPr>
          <p:cNvPr id="1904" name="Google Shape;1904;p1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8" name="Shape 1908"/>
        <p:cNvGrpSpPr/>
        <p:nvPr/>
      </p:nvGrpSpPr>
      <p:grpSpPr>
        <a:xfrm>
          <a:off x="0" y="0"/>
          <a:ext cx="0" cy="0"/>
          <a:chOff x="0" y="0"/>
          <a:chExt cx="0" cy="0"/>
        </a:xfrm>
      </p:grpSpPr>
      <p:sp>
        <p:nvSpPr>
          <p:cNvPr id="1909" name="Google Shape;1909;p14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Viewport Inclusion</a:t>
            </a:r>
            <a:endParaRPr/>
          </a:p>
        </p:txBody>
      </p:sp>
      <p:sp>
        <p:nvSpPr>
          <p:cNvPr id="1910" name="Google Shape;1910;p14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Just include this line in the head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then include a variety of @media queries for various sized screens.</a:t>
            </a:r>
            <a:endParaRPr/>
          </a:p>
        </p:txBody>
      </p:sp>
      <p:sp>
        <p:nvSpPr>
          <p:cNvPr id="1911" name="Google Shape;1911;p1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2" name="Google Shape;1912;p14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1913" name="Google Shape;1913;p149"/>
          <p:cNvSpPr txBox="1"/>
          <p:nvPr/>
        </p:nvSpPr>
        <p:spPr>
          <a:xfrm>
            <a:off x="429000" y="1181950"/>
            <a:ext cx="8359200" cy="4587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Inconsolata"/>
                <a:ea typeface="Inconsolata"/>
                <a:cs typeface="Inconsolata"/>
                <a:sym typeface="Inconsolata"/>
              </a:rPr>
              <a:t>&lt;</a:t>
            </a:r>
            <a:r>
              <a:rPr lang="en" sz="1800">
                <a:solidFill>
                  <a:srgbClr val="FF0000"/>
                </a:solidFill>
                <a:latin typeface="Inconsolata"/>
                <a:ea typeface="Inconsolata"/>
                <a:cs typeface="Inconsolata"/>
                <a:sym typeface="Inconsolata"/>
              </a:rPr>
              <a:t>meta</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name</a:t>
            </a:r>
            <a:r>
              <a:rPr lang="en" sz="1800">
                <a:solidFill>
                  <a:srgbClr val="FF0000"/>
                </a:solidFill>
                <a:latin typeface="Inconsolata"/>
                <a:ea typeface="Inconsolata"/>
                <a:cs typeface="Inconsolata"/>
                <a:sym typeface="Inconsolata"/>
              </a:rPr>
              <a:t>=</a:t>
            </a:r>
            <a:r>
              <a:rPr lang="en" sz="1800">
                <a:solidFill>
                  <a:srgbClr val="FFFF00"/>
                </a:solidFill>
                <a:latin typeface="Inconsolata"/>
                <a:ea typeface="Inconsolata"/>
                <a:cs typeface="Inconsolata"/>
                <a:sym typeface="Inconsolata"/>
              </a:rPr>
              <a:t>"viewport"</a:t>
            </a:r>
            <a:r>
              <a:rPr lang="en" sz="1800">
                <a:solidFill>
                  <a:srgbClr val="FFFFFF"/>
                </a:solidFill>
                <a:latin typeface="Inconsolata"/>
                <a:ea typeface="Inconsolata"/>
                <a:cs typeface="Inconsolata"/>
                <a:sym typeface="Inconsolata"/>
              </a:rPr>
              <a:t> </a:t>
            </a:r>
            <a:r>
              <a:rPr lang="en" sz="1800">
                <a:solidFill>
                  <a:srgbClr val="00FF00"/>
                </a:solidFill>
                <a:latin typeface="Inconsolata"/>
                <a:ea typeface="Inconsolata"/>
                <a:cs typeface="Inconsolata"/>
                <a:sym typeface="Inconsolata"/>
              </a:rPr>
              <a:t>content</a:t>
            </a:r>
            <a:r>
              <a:rPr lang="en" sz="1800">
                <a:solidFill>
                  <a:srgbClr val="FF0000"/>
                </a:solidFill>
                <a:latin typeface="Inconsolata"/>
                <a:ea typeface="Inconsolata"/>
                <a:cs typeface="Inconsolata"/>
                <a:sym typeface="Inconsolata"/>
              </a:rPr>
              <a:t>=</a:t>
            </a:r>
            <a:r>
              <a:rPr lang="en" sz="1800">
                <a:solidFill>
                  <a:srgbClr val="FFFFFF"/>
                </a:solidFill>
                <a:latin typeface="Inconsolata"/>
                <a:ea typeface="Inconsolata"/>
                <a:cs typeface="Inconsolata"/>
                <a:sym typeface="Inconsolata"/>
              </a:rPr>
              <a:t> </a:t>
            </a:r>
            <a:r>
              <a:rPr lang="en" sz="1800">
                <a:solidFill>
                  <a:srgbClr val="FFFF00"/>
                </a:solidFill>
                <a:latin typeface="Inconsolata"/>
                <a:ea typeface="Inconsolata"/>
                <a:cs typeface="Inconsolata"/>
                <a:sym typeface="Inconsolata"/>
              </a:rPr>
              <a:t>"width-device-width, initial-scale=1"</a:t>
            </a:r>
            <a:r>
              <a:rPr lang="en" sz="1800">
                <a:solidFill>
                  <a:srgbClr val="FFFFFF"/>
                </a:solidFill>
                <a:latin typeface="Inconsolata"/>
                <a:ea typeface="Inconsolata"/>
                <a:cs typeface="Inconsolata"/>
                <a:sym typeface="Inconsolata"/>
              </a:rPr>
              <a:t>&gt;</a:t>
            </a:r>
            <a:endParaRPr sz="1800">
              <a:solidFill>
                <a:srgbClr val="FFFFFF"/>
              </a:solidFill>
              <a:latin typeface="Inconsolata"/>
              <a:ea typeface="Inconsolata"/>
              <a:cs typeface="Inconsolata"/>
              <a:sym typeface="Inconsolata"/>
            </a:endParaRPr>
          </a:p>
        </p:txBody>
      </p:sp>
      <p:sp>
        <p:nvSpPr>
          <p:cNvPr id="1914" name="Google Shape;1914;p149"/>
          <p:cNvSpPr txBox="1"/>
          <p:nvPr/>
        </p:nvSpPr>
        <p:spPr>
          <a:xfrm>
            <a:off x="429000" y="2517500"/>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768</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
        <p:nvSpPr>
          <p:cNvPr id="1915" name="Google Shape;1915;p149"/>
          <p:cNvSpPr txBox="1"/>
          <p:nvPr/>
        </p:nvSpPr>
        <p:spPr>
          <a:xfrm>
            <a:off x="429000" y="3379875"/>
            <a:ext cx="7806900" cy="707100"/>
          </a:xfrm>
          <a:prstGeom prst="rect">
            <a:avLst/>
          </a:prstGeom>
          <a:solidFill>
            <a:srgbClr val="000000"/>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0000"/>
                </a:solidFill>
                <a:latin typeface="Inconsolata"/>
                <a:ea typeface="Inconsolata"/>
                <a:cs typeface="Inconsolata"/>
                <a:sym typeface="Inconsolata"/>
              </a:rPr>
              <a:t>@media</a:t>
            </a:r>
            <a:r>
              <a:rPr lang="en" sz="3000">
                <a:solidFill>
                  <a:srgbClr val="FFFFFF"/>
                </a:solidFill>
                <a:latin typeface="Inconsolata"/>
                <a:ea typeface="Inconsolata"/>
                <a:cs typeface="Inconsolata"/>
                <a:sym typeface="Inconsolata"/>
              </a:rPr>
              <a:t> </a:t>
            </a:r>
            <a:r>
              <a:rPr lang="en" sz="3000">
                <a:solidFill>
                  <a:srgbClr val="00FF00"/>
                </a:solidFill>
                <a:latin typeface="Inconsolata"/>
                <a:ea typeface="Inconsolata"/>
                <a:cs typeface="Inconsolata"/>
                <a:sym typeface="Inconsolata"/>
              </a:rPr>
              <a:t>screen</a:t>
            </a:r>
            <a:r>
              <a:rPr lang="en" sz="3000">
                <a:solidFill>
                  <a:srgbClr val="FFFFFF"/>
                </a:solidFill>
                <a:latin typeface="Inconsolata"/>
                <a:ea typeface="Inconsolata"/>
                <a:cs typeface="Inconsolata"/>
                <a:sym typeface="Inconsolata"/>
              </a:rPr>
              <a:t> </a:t>
            </a:r>
            <a:r>
              <a:rPr lang="en" sz="3000">
                <a:solidFill>
                  <a:srgbClr val="FF0000"/>
                </a:solidFill>
                <a:latin typeface="Inconsolata"/>
                <a:ea typeface="Inconsolata"/>
                <a:cs typeface="Inconsolata"/>
                <a:sym typeface="Inconsolata"/>
              </a:rPr>
              <a:t>and</a:t>
            </a:r>
            <a:r>
              <a:rPr lang="en" sz="3000">
                <a:solidFill>
                  <a:srgbClr val="FFFFFF"/>
                </a:solidFill>
                <a:latin typeface="Inconsolata"/>
                <a:ea typeface="Inconsolata"/>
                <a:cs typeface="Inconsolata"/>
                <a:sym typeface="Inconsolata"/>
              </a:rPr>
              <a:t> (</a:t>
            </a:r>
            <a:r>
              <a:rPr lang="en" sz="3000">
                <a:solidFill>
                  <a:srgbClr val="00FFFF"/>
                </a:solidFill>
                <a:latin typeface="Inconsolata"/>
                <a:ea typeface="Inconsolata"/>
                <a:cs typeface="Inconsolata"/>
                <a:sym typeface="Inconsolata"/>
              </a:rPr>
              <a:t>max-width</a:t>
            </a:r>
            <a:r>
              <a:rPr lang="en" sz="3000">
                <a:solidFill>
                  <a:srgbClr val="FFFFFF"/>
                </a:solidFill>
                <a:latin typeface="Inconsolata"/>
                <a:ea typeface="Inconsolata"/>
                <a:cs typeface="Inconsolata"/>
                <a:sym typeface="Inconsolata"/>
              </a:rPr>
              <a:t>: </a:t>
            </a:r>
            <a:r>
              <a:rPr lang="en" sz="3000">
                <a:solidFill>
                  <a:srgbClr val="9900FF"/>
                </a:solidFill>
                <a:latin typeface="Inconsolata"/>
                <a:ea typeface="Inconsolata"/>
                <a:cs typeface="Inconsolata"/>
                <a:sym typeface="Inconsolata"/>
              </a:rPr>
              <a:t>480</a:t>
            </a:r>
            <a:r>
              <a:rPr lang="en" sz="3000">
                <a:solidFill>
                  <a:srgbClr val="FF0000"/>
                </a:solidFill>
                <a:latin typeface="Inconsolata"/>
                <a:ea typeface="Inconsolata"/>
                <a:cs typeface="Inconsolata"/>
                <a:sym typeface="Inconsolata"/>
              </a:rPr>
              <a:t>px</a:t>
            </a:r>
            <a:r>
              <a:rPr lang="en" sz="3000">
                <a:solidFill>
                  <a:srgbClr val="FFFFFF"/>
                </a:solidFill>
                <a:latin typeface="Inconsolata"/>
                <a:ea typeface="Inconsolata"/>
                <a:cs typeface="Inconsolata"/>
                <a:sym typeface="Inconsolata"/>
              </a:rPr>
              <a:t>) {</a:t>
            </a:r>
            <a:endParaRPr sz="3000">
              <a:solidFill>
                <a:srgbClr val="FFFFFF"/>
              </a:solidFill>
              <a:latin typeface="Inconsolata"/>
              <a:ea typeface="Inconsolata"/>
              <a:cs typeface="Inconsolata"/>
              <a:sym typeface="Inconsolata"/>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150"/>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5 minutes</a:t>
            </a:r>
            <a:endParaRPr/>
          </a:p>
        </p:txBody>
      </p:sp>
      <p:sp>
        <p:nvSpPr>
          <p:cNvPr id="1921" name="Google Shape;1921;p150"/>
          <p:cNvSpPr txBox="1"/>
          <p:nvPr>
            <p:ph idx="2" type="title"/>
          </p:nvPr>
        </p:nvSpPr>
        <p:spPr>
          <a:xfrm>
            <a:off x="273900" y="1042875"/>
            <a:ext cx="8595300" cy="2764200"/>
          </a:xfrm>
          <a:prstGeom prst="rect">
            <a:avLst/>
          </a:prstGeom>
        </p:spPr>
        <p:txBody>
          <a:bodyPr anchorCtr="0" anchor="t" bIns="91425" lIns="2743200" spcFirstLastPara="1" rIns="91425" wrap="square" tIns="91425">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Viewport</a:t>
            </a:r>
            <a:endParaRPr/>
          </a:p>
          <a:p>
            <a:pPr indent="0" lvl="0" marL="0" rtl="0" algn="l">
              <a:spcBef>
                <a:spcPts val="800"/>
              </a:spcBef>
              <a:spcAft>
                <a:spcPts val="0"/>
              </a:spcAft>
              <a:buNone/>
            </a:pPr>
            <a:r>
              <a:rPr lang="en" sz="1800"/>
              <a:t>Spend the next few moments on the site </a:t>
            </a:r>
            <a:r>
              <a:rPr lang="en" sz="1800" u="sng">
                <a:solidFill>
                  <a:srgbClr val="0000FF"/>
                </a:solidFill>
                <a:hlinkClick r:id="rId3"/>
              </a:rPr>
              <a:t>viewportemulator.com</a:t>
            </a:r>
            <a:r>
              <a:rPr lang="en" sz="1800"/>
              <a:t> and visit your favorite </a:t>
            </a:r>
            <a:br>
              <a:rPr lang="en" sz="1800"/>
            </a:br>
            <a:r>
              <a:rPr lang="en" sz="1800"/>
              <a:t>websites using various viewports. </a:t>
            </a:r>
            <a:endParaRPr sz="1800"/>
          </a:p>
          <a:p>
            <a:pPr indent="0" lvl="0" marL="0" rtl="0" algn="l">
              <a:spcBef>
                <a:spcPts val="800"/>
              </a:spcBef>
              <a:spcAft>
                <a:spcPts val="800"/>
              </a:spcAft>
              <a:buNone/>
            </a:pPr>
            <a:r>
              <a:rPr lang="en" sz="1800"/>
              <a:t>Notice how the sites’ displays change. </a:t>
            </a:r>
            <a:endParaRPr sz="1800"/>
          </a:p>
        </p:txBody>
      </p:sp>
      <p:sp>
        <p:nvSpPr>
          <p:cNvPr id="1922" name="Google Shape;1922;p15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7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Bootstrap Recap</a:t>
            </a:r>
            <a:endParaRPr/>
          </a:p>
        </p:txBody>
      </p:sp>
      <p:sp>
        <p:nvSpPr>
          <p:cNvPr id="1123" name="Google Shape;1123;p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7" name="Shape 1927"/>
        <p:cNvGrpSpPr/>
        <p:nvPr/>
      </p:nvGrpSpPr>
      <p:grpSpPr>
        <a:xfrm>
          <a:off x="0" y="0"/>
          <a:ext cx="0" cy="0"/>
          <a:chOff x="0" y="0"/>
          <a:chExt cx="0" cy="0"/>
        </a:xfrm>
      </p:grpSpPr>
      <p:pic>
        <p:nvPicPr>
          <p:cNvPr id="1928" name="Google Shape;1928;p151"/>
          <p:cNvPicPr preferRelativeResize="0"/>
          <p:nvPr/>
        </p:nvPicPr>
        <p:blipFill>
          <a:blip r:embed="rId3">
            <a:alphaModFix/>
          </a:blip>
          <a:stretch>
            <a:fillRect/>
          </a:stretch>
        </p:blipFill>
        <p:spPr>
          <a:xfrm>
            <a:off x="1489625" y="606301"/>
            <a:ext cx="6164750" cy="4135350"/>
          </a:xfrm>
          <a:prstGeom prst="rect">
            <a:avLst/>
          </a:prstGeom>
          <a:noFill/>
          <a:ln>
            <a:noFill/>
          </a:ln>
          <a:effectLst>
            <a:outerShdw blurRad="57150" rotWithShape="0" algn="bl" dir="5400000" dist="19050">
              <a:srgbClr val="000000">
                <a:alpha val="50000"/>
              </a:srgbClr>
            </a:outerShdw>
          </a:effectLst>
        </p:spPr>
      </p:pic>
      <p:sp>
        <p:nvSpPr>
          <p:cNvPr id="1929" name="Google Shape;1929;p1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4" name="Shape 1934"/>
        <p:cNvGrpSpPr/>
        <p:nvPr/>
      </p:nvGrpSpPr>
      <p:grpSpPr>
        <a:xfrm>
          <a:off x="0" y="0"/>
          <a:ext cx="0" cy="0"/>
          <a:chOff x="0" y="0"/>
          <a:chExt cx="0" cy="0"/>
        </a:xfrm>
      </p:grpSpPr>
      <p:sp>
        <p:nvSpPr>
          <p:cNvPr id="1935" name="Google Shape;1935;p15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1936" name="Google Shape;1936;p1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